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9" r:id="rId1"/>
  </p:sldMasterIdLst>
  <p:notesMasterIdLst>
    <p:notesMasterId r:id="rId25"/>
  </p:notesMasterIdLst>
  <p:sldIdLst>
    <p:sldId id="256" r:id="rId2"/>
    <p:sldId id="257" r:id="rId3"/>
    <p:sldId id="270" r:id="rId4"/>
    <p:sldId id="273" r:id="rId5"/>
    <p:sldId id="320" r:id="rId6"/>
    <p:sldId id="287" r:id="rId7"/>
    <p:sldId id="336" r:id="rId8"/>
    <p:sldId id="261" r:id="rId9"/>
    <p:sldId id="262" r:id="rId10"/>
    <p:sldId id="311" r:id="rId11"/>
    <p:sldId id="263" r:id="rId12"/>
    <p:sldId id="271" r:id="rId13"/>
    <p:sldId id="310" r:id="rId14"/>
    <p:sldId id="334" r:id="rId15"/>
    <p:sldId id="328" r:id="rId16"/>
    <p:sldId id="329" r:id="rId17"/>
    <p:sldId id="331" r:id="rId18"/>
    <p:sldId id="321" r:id="rId19"/>
    <p:sldId id="325" r:id="rId20"/>
    <p:sldId id="337" r:id="rId21"/>
    <p:sldId id="319" r:id="rId22"/>
    <p:sldId id="292" r:id="rId23"/>
    <p:sldId id="266" r:id="rId24"/>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2pPr>
    <a:lvl3pPr marL="0" marR="0" indent="182843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4pPr>
    <a:lvl5pPr marL="0" marR="0" indent="365686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5pPr>
    <a:lvl6pPr marL="0" marR="0" indent="457108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6pPr>
    <a:lvl7pPr marL="0" marR="0" indent="548530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lvl9pPr>
  </p:defaultTextStyle>
  <p:extLst>
    <p:ext uri="{EFAFB233-063F-42B5-8137-9DF3F51BA10A}">
      <p15:sldGuideLst xmlns:p15="http://schemas.microsoft.com/office/powerpoint/2012/main">
        <p15:guide id="1" orient="horz" pos="4320">
          <p15:clr>
            <a:srgbClr val="A4A3A4"/>
          </p15:clr>
        </p15:guide>
        <p15:guide id="2" pos="76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7F7F7F"/>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CAD1F2"/>
          </a:solidFill>
        </a:fill>
      </a:tcStyle>
    </a:wholeTbl>
    <a:band2H>
      <a:tcTxStyle/>
      <a:tcStyle>
        <a:tcBdr/>
        <a:fill>
          <a:solidFill>
            <a:srgbClr val="E6E9F8"/>
          </a:solidFill>
        </a:fill>
      </a:tcStyle>
    </a:band2H>
    <a:firstCol>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1"/>
          </a:solidFill>
        </a:fill>
      </a:tcStyle>
    </a:firstCol>
    <a:la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381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1"/>
          </a:solidFill>
        </a:fill>
      </a:tcStyle>
    </a:lastRow>
    <a:fir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381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7F7F7F"/>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CCCCCC"/>
          </a:solidFill>
        </a:fill>
      </a:tcStyle>
    </a:wholeTbl>
    <a:band2H>
      <a:tcTxStyle/>
      <a:tcStyle>
        <a:tcBdr/>
        <a:fill>
          <a:solidFill>
            <a:srgbClr val="E7E7E7"/>
          </a:solidFill>
        </a:fill>
      </a:tcStyle>
    </a:band2H>
    <a:firstCol>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3"/>
          </a:solidFill>
        </a:fill>
      </a:tcStyle>
    </a:firstCol>
    <a:la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381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3"/>
          </a:solidFill>
        </a:fill>
      </a:tcStyle>
    </a:lastRow>
    <a:fir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381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7F7F7F"/>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6"/>
          </a:solidFill>
        </a:fill>
      </a:tcStyle>
    </a:firstCol>
    <a:la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381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6"/>
          </a:solidFill>
        </a:fill>
      </a:tcStyle>
    </a:lastRow>
    <a:fir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381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chemeClr val="accent5">
              <a:hueOff val="-7200000"/>
              <a:satOff val="-100001"/>
            </a:schemeClr>
          </a:solidFill>
        </a:fill>
      </a:tcStyle>
    </a:band2H>
    <a:firstCol>
      <a:tcTxStyle b="on" i="off">
        <a:font>
          <a:latin typeface="Calibri"/>
          <a:ea typeface="Calibri"/>
          <a:cs typeface="Calibri"/>
        </a:font>
        <a:schemeClr val="accent5">
          <a:hueOff val="-7200000"/>
          <a:satOff val="-100001"/>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chemeClr val="accent5">
              <a:hueOff val="-7200000"/>
              <a:satOff val="-100001"/>
            </a:schemeClr>
          </a:solidFill>
        </a:fill>
      </a:tcStyle>
    </a:lastRow>
    <a:firstRow>
      <a:tcTxStyle b="on" i="off">
        <a:font>
          <a:latin typeface="Calibri"/>
          <a:ea typeface="Calibri"/>
          <a:cs typeface="Calibri"/>
        </a:font>
        <a:schemeClr val="accent5">
          <a:hueOff val="-7200000"/>
          <a:satOff val="-100001"/>
        </a:schemeClr>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7F7F7F"/>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7F7F7F"/>
          </a:solidFill>
        </a:fill>
      </a:tcStyle>
    </a:firstCol>
    <a:la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38100" cap="flat">
              <a:solidFill>
                <a:schemeClr val="accent5">
                  <a:hueOff val="-7200000"/>
                  <a:satOff val="-100001"/>
                </a:schemeClr>
              </a:solidFill>
              <a:prstDash val="solid"/>
              <a:round/>
            </a:ln>
          </a:top>
          <a:bottom>
            <a:ln w="127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7F7F7F"/>
          </a:solidFill>
        </a:fill>
      </a:tcStyle>
    </a:lastRow>
    <a:firstRow>
      <a:tcTxStyle b="on" i="off">
        <a:font>
          <a:latin typeface="Calibri"/>
          <a:ea typeface="Calibri"/>
          <a:cs typeface="Calibri"/>
        </a:font>
        <a:schemeClr val="accent5">
          <a:hueOff val="-7200000"/>
          <a:satOff val="-100001"/>
        </a:schemeClr>
      </a:tcTxStyle>
      <a:tcStyle>
        <a:tcBdr>
          <a:left>
            <a:ln w="12700" cap="flat">
              <a:solidFill>
                <a:schemeClr val="accent5">
                  <a:hueOff val="-7200000"/>
                  <a:satOff val="-100001"/>
                </a:schemeClr>
              </a:solidFill>
              <a:prstDash val="solid"/>
              <a:round/>
            </a:ln>
          </a:left>
          <a:right>
            <a:ln w="12700" cap="flat">
              <a:solidFill>
                <a:schemeClr val="accent5">
                  <a:hueOff val="-7200000"/>
                  <a:satOff val="-100001"/>
                </a:schemeClr>
              </a:solidFill>
              <a:prstDash val="solid"/>
              <a:round/>
            </a:ln>
          </a:right>
          <a:top>
            <a:ln w="12700" cap="flat">
              <a:solidFill>
                <a:schemeClr val="accent5">
                  <a:hueOff val="-7200000"/>
                  <a:satOff val="-100001"/>
                </a:schemeClr>
              </a:solidFill>
              <a:prstDash val="solid"/>
              <a:round/>
            </a:ln>
          </a:top>
          <a:bottom>
            <a:ln w="38100" cap="flat">
              <a:solidFill>
                <a:schemeClr val="accent5">
                  <a:hueOff val="-7200000"/>
                  <a:satOff val="-100001"/>
                </a:schemeClr>
              </a:solidFill>
              <a:prstDash val="solid"/>
              <a:round/>
            </a:ln>
          </a:bottom>
          <a:insideH>
            <a:ln w="12700" cap="flat">
              <a:solidFill>
                <a:schemeClr val="accent5">
                  <a:hueOff val="-7200000"/>
                  <a:satOff val="-100001"/>
                </a:schemeClr>
              </a:solidFill>
              <a:prstDash val="solid"/>
              <a:round/>
            </a:ln>
          </a:insideH>
          <a:insideV>
            <a:ln w="12700" cap="flat">
              <a:solidFill>
                <a:schemeClr val="accent5">
                  <a:hueOff val="-7200000"/>
                  <a:satOff val="-100001"/>
                </a:schemeClr>
              </a:solidFill>
              <a:prstDash val="solid"/>
              <a:round/>
            </a:ln>
          </a:insideV>
        </a:tcBdr>
        <a:fill>
          <a:solidFill>
            <a:srgbClr val="7F7F7F"/>
          </a:solidFill>
        </a:fill>
      </a:tcStyle>
    </a:firstRow>
  </a:tblStyle>
  <a:tblStyle styleId="{2708684C-4D16-4618-839F-0558EEFCDFE6}" styleName="">
    <a:tblBg/>
    <a:wholeTbl>
      <a:tcTxStyle b="off" i="off">
        <a:font>
          <a:latin typeface="Calibri"/>
          <a:ea typeface="Calibri"/>
          <a:cs typeface="Calibri"/>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wholeTbl>
    <a:band2H>
      <a:tcTxStyle/>
      <a:tcStyle>
        <a:tcBdr/>
        <a:fill>
          <a:solidFill>
            <a:schemeClr val="accent5">
              <a:hueOff val="-7200000"/>
              <a:satOff val="-100001"/>
            </a:schemeClr>
          </a:solidFill>
        </a:fill>
      </a:tcStyle>
    </a:band2H>
    <a:firstCol>
      <a:tcTxStyle b="on" i="off">
        <a:font>
          <a:latin typeface="Calibri"/>
          <a:ea typeface="Calibri"/>
          <a:cs typeface="Calibri"/>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solidFill>
            <a:srgbClr val="7F7F7F">
              <a:alpha val="20000"/>
            </a:srgbClr>
          </a:solidFill>
        </a:fill>
      </a:tcStyle>
    </a:firstCol>
    <a:lastRow>
      <a:tcTxStyle b="on" i="off">
        <a:font>
          <a:latin typeface="Calibri"/>
          <a:ea typeface="Calibri"/>
          <a:cs typeface="Calibri"/>
        </a:font>
        <a:srgbClr val="7F7F7F"/>
      </a:tcTxStyle>
      <a:tcStyle>
        <a:tcBdr>
          <a:left>
            <a:ln w="12700" cap="flat">
              <a:solidFill>
                <a:srgbClr val="7F7F7F"/>
              </a:solidFill>
              <a:prstDash val="solid"/>
              <a:round/>
            </a:ln>
          </a:left>
          <a:right>
            <a:ln w="12700" cap="flat">
              <a:solidFill>
                <a:srgbClr val="7F7F7F"/>
              </a:solidFill>
              <a:prstDash val="solid"/>
              <a:round/>
            </a:ln>
          </a:right>
          <a:top>
            <a:ln w="508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n" i="off">
        <a:font>
          <a:latin typeface="Calibri"/>
          <a:ea typeface="Calibri"/>
          <a:cs typeface="Calibri"/>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254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autoAdjust="0"/>
  </p:normalViewPr>
  <p:slideViewPr>
    <p:cSldViewPr snapToGrid="0" snapToObjects="1">
      <p:cViewPr varScale="1">
        <p:scale>
          <a:sx n="41" d="100"/>
          <a:sy n="41" d="100"/>
        </p:scale>
        <p:origin x="77" y="355"/>
      </p:cViewPr>
      <p:guideLst>
        <p:guide orient="horz" pos="4320"/>
        <p:guide pos="76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BA6F23-E0A6-4498-A843-B6FAF57F7CD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6B8ECA66-2929-4439-B95A-08E431C3501E}">
      <dgm:prSet phldrT="[Text]"/>
      <dgm:spPr>
        <a:solidFill>
          <a:srgbClr val="FF0000"/>
        </a:solidFill>
      </dgm:spPr>
      <dgm:t>
        <a:bodyPr/>
        <a:lstStyle/>
        <a:p>
          <a:r>
            <a:rPr lang="en-IN" dirty="0"/>
            <a:t>Requirement</a:t>
          </a:r>
        </a:p>
      </dgm:t>
    </dgm:pt>
    <dgm:pt modelId="{A589A95B-2F73-4719-91E5-D505EFA44DBD}" type="parTrans" cxnId="{1DD48D7B-F8A9-40F9-B7F4-4ADCBD2C796A}">
      <dgm:prSet/>
      <dgm:spPr/>
      <dgm:t>
        <a:bodyPr/>
        <a:lstStyle/>
        <a:p>
          <a:endParaRPr lang="en-IN"/>
        </a:p>
      </dgm:t>
    </dgm:pt>
    <dgm:pt modelId="{1DF698F3-3481-4D4F-8380-55D4F4D9E82B}" type="sibTrans" cxnId="{1DD48D7B-F8A9-40F9-B7F4-4ADCBD2C796A}">
      <dgm:prSet/>
      <dgm:spPr/>
      <dgm:t>
        <a:bodyPr/>
        <a:lstStyle/>
        <a:p>
          <a:endParaRPr lang="en-IN"/>
        </a:p>
      </dgm:t>
    </dgm:pt>
    <dgm:pt modelId="{D6CCD74C-8909-4FC0-A6DE-03BB16C1A8AB}">
      <dgm:prSet phldrT="[Text]" custT="1"/>
      <dgm:spPr/>
      <dgm:t>
        <a:bodyPr/>
        <a:lstStyle/>
        <a:p>
          <a:r>
            <a:rPr lang="en-IN" sz="1400" dirty="0"/>
            <a:t>Requirement Doc</a:t>
          </a:r>
        </a:p>
      </dgm:t>
    </dgm:pt>
    <dgm:pt modelId="{A853C903-9941-4721-A566-75BC42537D73}" type="parTrans" cxnId="{FF4B8E7E-C9D1-40BB-8490-AA461E200C56}">
      <dgm:prSet/>
      <dgm:spPr/>
      <dgm:t>
        <a:bodyPr/>
        <a:lstStyle/>
        <a:p>
          <a:endParaRPr lang="en-IN"/>
        </a:p>
      </dgm:t>
    </dgm:pt>
    <dgm:pt modelId="{12192893-510E-461E-8DFC-8A7F677BCA26}" type="sibTrans" cxnId="{FF4B8E7E-C9D1-40BB-8490-AA461E200C56}">
      <dgm:prSet/>
      <dgm:spPr/>
      <dgm:t>
        <a:bodyPr/>
        <a:lstStyle/>
        <a:p>
          <a:endParaRPr lang="en-IN"/>
        </a:p>
      </dgm:t>
    </dgm:pt>
    <dgm:pt modelId="{C7D21C94-5B74-4766-858C-48C6EA62E099}">
      <dgm:prSet phldrT="[Text]"/>
      <dgm:spPr/>
      <dgm:t>
        <a:bodyPr/>
        <a:lstStyle/>
        <a:p>
          <a:r>
            <a:rPr lang="en-IN" dirty="0"/>
            <a:t>Design</a:t>
          </a:r>
        </a:p>
      </dgm:t>
    </dgm:pt>
    <dgm:pt modelId="{A66105AE-DD09-4AA7-8DFF-324C04CC69C6}" type="parTrans" cxnId="{DEC2AA2D-3973-481A-876C-161166597E46}">
      <dgm:prSet/>
      <dgm:spPr/>
      <dgm:t>
        <a:bodyPr/>
        <a:lstStyle/>
        <a:p>
          <a:endParaRPr lang="en-IN"/>
        </a:p>
      </dgm:t>
    </dgm:pt>
    <dgm:pt modelId="{4ECD321F-87EB-49E5-BD03-7D001D044592}" type="sibTrans" cxnId="{DEC2AA2D-3973-481A-876C-161166597E46}">
      <dgm:prSet/>
      <dgm:spPr/>
      <dgm:t>
        <a:bodyPr/>
        <a:lstStyle/>
        <a:p>
          <a:endParaRPr lang="en-IN"/>
        </a:p>
      </dgm:t>
    </dgm:pt>
    <dgm:pt modelId="{27775107-8B9C-442E-8728-DA9E9A6C9429}">
      <dgm:prSet phldrT="[Text]"/>
      <dgm:spPr/>
      <dgm:t>
        <a:bodyPr/>
        <a:lstStyle/>
        <a:p>
          <a:r>
            <a:rPr lang="en-IN" dirty="0"/>
            <a:t>Software Architecture</a:t>
          </a:r>
        </a:p>
      </dgm:t>
    </dgm:pt>
    <dgm:pt modelId="{38C40F13-7050-432B-B00F-27BAD4AF8D90}" type="parTrans" cxnId="{1866B8BB-E32E-4D05-9426-99F503733E1D}">
      <dgm:prSet/>
      <dgm:spPr/>
      <dgm:t>
        <a:bodyPr/>
        <a:lstStyle/>
        <a:p>
          <a:endParaRPr lang="en-IN"/>
        </a:p>
      </dgm:t>
    </dgm:pt>
    <dgm:pt modelId="{16DBE9CB-E274-4F53-8AD3-207665BFDF1C}" type="sibTrans" cxnId="{1866B8BB-E32E-4D05-9426-99F503733E1D}">
      <dgm:prSet/>
      <dgm:spPr/>
      <dgm:t>
        <a:bodyPr/>
        <a:lstStyle/>
        <a:p>
          <a:endParaRPr lang="en-IN"/>
        </a:p>
      </dgm:t>
    </dgm:pt>
    <dgm:pt modelId="{57280516-3C6D-4D46-8FE4-31B3DC003B23}">
      <dgm:prSet phldrT="[Text]"/>
      <dgm:spPr>
        <a:solidFill>
          <a:srgbClr val="7030A0"/>
        </a:solidFill>
      </dgm:spPr>
      <dgm:t>
        <a:bodyPr/>
        <a:lstStyle/>
        <a:p>
          <a:r>
            <a:rPr lang="en-IN" dirty="0"/>
            <a:t>Implementation</a:t>
          </a:r>
        </a:p>
      </dgm:t>
    </dgm:pt>
    <dgm:pt modelId="{677F281B-5F52-470F-BC5A-766EEC781798}" type="parTrans" cxnId="{C1FBA674-F492-4757-94BF-9A80D2516070}">
      <dgm:prSet/>
      <dgm:spPr/>
      <dgm:t>
        <a:bodyPr/>
        <a:lstStyle/>
        <a:p>
          <a:endParaRPr lang="en-IN"/>
        </a:p>
      </dgm:t>
    </dgm:pt>
    <dgm:pt modelId="{7C2538F2-738B-4C8F-8770-1CE1CA7CB2A5}" type="sibTrans" cxnId="{C1FBA674-F492-4757-94BF-9A80D2516070}">
      <dgm:prSet/>
      <dgm:spPr/>
      <dgm:t>
        <a:bodyPr/>
        <a:lstStyle/>
        <a:p>
          <a:endParaRPr lang="en-IN"/>
        </a:p>
      </dgm:t>
    </dgm:pt>
    <dgm:pt modelId="{9BFBABEA-FA59-43A6-8153-4468E5B1DC3B}">
      <dgm:prSet phldrT="[Text]"/>
      <dgm:spPr/>
      <dgm:t>
        <a:bodyPr/>
        <a:lstStyle/>
        <a:p>
          <a:r>
            <a:rPr lang="en-IN" dirty="0"/>
            <a:t>Construct the Software</a:t>
          </a:r>
        </a:p>
      </dgm:t>
    </dgm:pt>
    <dgm:pt modelId="{EBBAA12A-9A2A-4810-B286-CCA1B1242C8A}" type="parTrans" cxnId="{4355ED19-13D0-499B-A5D2-1A40570F0446}">
      <dgm:prSet/>
      <dgm:spPr/>
      <dgm:t>
        <a:bodyPr/>
        <a:lstStyle/>
        <a:p>
          <a:endParaRPr lang="en-IN"/>
        </a:p>
      </dgm:t>
    </dgm:pt>
    <dgm:pt modelId="{E9A88ED6-21BA-4613-874D-CA76AA0207F4}" type="sibTrans" cxnId="{4355ED19-13D0-499B-A5D2-1A40570F0446}">
      <dgm:prSet/>
      <dgm:spPr/>
      <dgm:t>
        <a:bodyPr/>
        <a:lstStyle/>
        <a:p>
          <a:endParaRPr lang="en-IN"/>
        </a:p>
      </dgm:t>
    </dgm:pt>
    <dgm:pt modelId="{AEDC62A0-827F-4389-8567-B23BC3D26614}">
      <dgm:prSet phldrT="[Text]"/>
      <dgm:spPr>
        <a:solidFill>
          <a:schemeClr val="accent5">
            <a:lumMod val="60000"/>
            <a:lumOff val="40000"/>
          </a:schemeClr>
        </a:solidFill>
      </dgm:spPr>
      <dgm:t>
        <a:bodyPr/>
        <a:lstStyle/>
        <a:p>
          <a:r>
            <a:rPr lang="en-IN" dirty="0"/>
            <a:t>Verification</a:t>
          </a:r>
        </a:p>
      </dgm:t>
    </dgm:pt>
    <dgm:pt modelId="{22E0071F-D0B5-4BF9-BBB1-E8F271F568ED}" type="parTrans" cxnId="{D9829686-1388-4A93-A4C1-0688D2056C28}">
      <dgm:prSet/>
      <dgm:spPr/>
      <dgm:t>
        <a:bodyPr/>
        <a:lstStyle/>
        <a:p>
          <a:endParaRPr lang="en-IN"/>
        </a:p>
      </dgm:t>
    </dgm:pt>
    <dgm:pt modelId="{72BCB271-6AD9-429E-A1CB-57E44FB34D2A}" type="sibTrans" cxnId="{D9829686-1388-4A93-A4C1-0688D2056C28}">
      <dgm:prSet/>
      <dgm:spPr/>
      <dgm:t>
        <a:bodyPr/>
        <a:lstStyle/>
        <a:p>
          <a:endParaRPr lang="en-IN"/>
        </a:p>
      </dgm:t>
    </dgm:pt>
    <dgm:pt modelId="{A5B30816-07EF-4097-A295-03519C5CD06E}">
      <dgm:prSet phldrT="[Text]"/>
      <dgm:spPr>
        <a:solidFill>
          <a:schemeClr val="accent2"/>
        </a:solidFill>
      </dgm:spPr>
      <dgm:t>
        <a:bodyPr/>
        <a:lstStyle/>
        <a:p>
          <a:r>
            <a:rPr lang="en-IN" dirty="0" err="1"/>
            <a:t>Maintainence</a:t>
          </a:r>
          <a:endParaRPr lang="en-IN" dirty="0"/>
        </a:p>
      </dgm:t>
    </dgm:pt>
    <dgm:pt modelId="{D8EB0798-BBA4-4814-8404-F8F74BDB8F18}" type="parTrans" cxnId="{2303D4CD-4FCC-4559-9F84-BB35A4B6E815}">
      <dgm:prSet/>
      <dgm:spPr/>
      <dgm:t>
        <a:bodyPr/>
        <a:lstStyle/>
        <a:p>
          <a:endParaRPr lang="en-IN"/>
        </a:p>
      </dgm:t>
    </dgm:pt>
    <dgm:pt modelId="{120A75EB-5D46-422C-8E43-DBA76E199BA5}" type="sibTrans" cxnId="{2303D4CD-4FCC-4559-9F84-BB35A4B6E815}">
      <dgm:prSet/>
      <dgm:spPr/>
      <dgm:t>
        <a:bodyPr/>
        <a:lstStyle/>
        <a:p>
          <a:endParaRPr lang="en-IN"/>
        </a:p>
      </dgm:t>
    </dgm:pt>
    <dgm:pt modelId="{56DC71AD-FC1D-4B90-9FF3-877573AF54DC}">
      <dgm:prSet phldrT="[Text]" custT="1"/>
      <dgm:spPr/>
      <dgm:t>
        <a:bodyPr/>
        <a:lstStyle/>
        <a:p>
          <a:r>
            <a:rPr lang="en-IN" sz="1400" dirty="0"/>
            <a:t>Prepare Use Cases</a:t>
          </a:r>
        </a:p>
      </dgm:t>
    </dgm:pt>
    <dgm:pt modelId="{1BE48EF0-F6BA-4DE2-8DEB-206173104A98}" type="parTrans" cxnId="{22C4D625-F741-43A0-805A-E67A3EF4BD1F}">
      <dgm:prSet/>
      <dgm:spPr/>
      <dgm:t>
        <a:bodyPr/>
        <a:lstStyle/>
        <a:p>
          <a:endParaRPr lang="en-IN"/>
        </a:p>
      </dgm:t>
    </dgm:pt>
    <dgm:pt modelId="{65879307-6C1E-4E27-BA76-5A1398EE41C9}" type="sibTrans" cxnId="{22C4D625-F741-43A0-805A-E67A3EF4BD1F}">
      <dgm:prSet/>
      <dgm:spPr/>
      <dgm:t>
        <a:bodyPr/>
        <a:lstStyle/>
        <a:p>
          <a:endParaRPr lang="en-IN"/>
        </a:p>
      </dgm:t>
    </dgm:pt>
    <dgm:pt modelId="{94903CC8-A3AF-474C-8FCA-5D957717EBD7}">
      <dgm:prSet phldrT="[Text]"/>
      <dgm:spPr/>
      <dgm:t>
        <a:bodyPr/>
        <a:lstStyle/>
        <a:p>
          <a:r>
            <a:rPr lang="en-IN" dirty="0"/>
            <a:t>Data Storage and </a:t>
          </a:r>
          <a:r>
            <a:rPr lang="en-IN" dirty="0" err="1"/>
            <a:t>Retrival</a:t>
          </a:r>
          <a:endParaRPr lang="en-IN" dirty="0"/>
        </a:p>
      </dgm:t>
    </dgm:pt>
    <dgm:pt modelId="{F3CD5A7E-5A94-4432-9FD4-6EF850BD7105}" type="parTrans" cxnId="{74A7FB6C-7B17-48C1-A45B-1DF9C0F9B96E}">
      <dgm:prSet/>
      <dgm:spPr/>
      <dgm:t>
        <a:bodyPr/>
        <a:lstStyle/>
        <a:p>
          <a:endParaRPr lang="en-IN"/>
        </a:p>
      </dgm:t>
    </dgm:pt>
    <dgm:pt modelId="{C607EE2A-5E37-4BCF-B2AD-BDB2099DFA7E}" type="sibTrans" cxnId="{74A7FB6C-7B17-48C1-A45B-1DF9C0F9B96E}">
      <dgm:prSet/>
      <dgm:spPr/>
      <dgm:t>
        <a:bodyPr/>
        <a:lstStyle/>
        <a:p>
          <a:endParaRPr lang="en-IN"/>
        </a:p>
      </dgm:t>
    </dgm:pt>
    <dgm:pt modelId="{018658DD-A68C-42B7-830F-62E7BB14E31B}">
      <dgm:prSet phldrT="[Text]"/>
      <dgm:spPr/>
      <dgm:t>
        <a:bodyPr/>
        <a:lstStyle/>
        <a:p>
          <a:r>
            <a:rPr lang="en-IN" dirty="0"/>
            <a:t>Install </a:t>
          </a:r>
        </a:p>
      </dgm:t>
    </dgm:pt>
    <dgm:pt modelId="{ABC59914-60DA-4A92-8DAC-A4F91DE9B74F}" type="parTrans" cxnId="{84778E93-764F-4FBE-BE6A-DEBDA0023388}">
      <dgm:prSet/>
      <dgm:spPr/>
      <dgm:t>
        <a:bodyPr/>
        <a:lstStyle/>
        <a:p>
          <a:endParaRPr lang="en-IN"/>
        </a:p>
      </dgm:t>
    </dgm:pt>
    <dgm:pt modelId="{4640555C-76F8-451B-948A-1B0CCB2F3797}" type="sibTrans" cxnId="{84778E93-764F-4FBE-BE6A-DEBDA0023388}">
      <dgm:prSet/>
      <dgm:spPr/>
      <dgm:t>
        <a:bodyPr/>
        <a:lstStyle/>
        <a:p>
          <a:endParaRPr lang="en-IN"/>
        </a:p>
      </dgm:t>
    </dgm:pt>
    <dgm:pt modelId="{0D2F8CB0-82F5-4E93-B18B-A8B95EF22661}">
      <dgm:prSet phldrT="[Text]"/>
      <dgm:spPr/>
      <dgm:t>
        <a:bodyPr/>
        <a:lstStyle/>
        <a:p>
          <a:r>
            <a:rPr lang="en-IN" dirty="0"/>
            <a:t>Test and Debug</a:t>
          </a:r>
        </a:p>
      </dgm:t>
    </dgm:pt>
    <dgm:pt modelId="{B7941A14-CDD6-4153-BE27-68295DB2E18D}" type="parTrans" cxnId="{F38104E3-42AB-4A70-8285-0D8ABBE7F505}">
      <dgm:prSet/>
      <dgm:spPr/>
      <dgm:t>
        <a:bodyPr/>
        <a:lstStyle/>
        <a:p>
          <a:endParaRPr lang="en-IN"/>
        </a:p>
      </dgm:t>
    </dgm:pt>
    <dgm:pt modelId="{573F4380-20E4-43AB-A7CD-BDFA9D2C1BF3}" type="sibTrans" cxnId="{F38104E3-42AB-4A70-8285-0D8ABBE7F505}">
      <dgm:prSet/>
      <dgm:spPr/>
      <dgm:t>
        <a:bodyPr/>
        <a:lstStyle/>
        <a:p>
          <a:endParaRPr lang="en-IN"/>
        </a:p>
      </dgm:t>
    </dgm:pt>
    <dgm:pt modelId="{24BD3523-E338-42D7-A384-111AF425887E}">
      <dgm:prSet phldrT="[Text]"/>
      <dgm:spPr/>
      <dgm:t>
        <a:bodyPr/>
        <a:lstStyle/>
        <a:p>
          <a:r>
            <a:rPr lang="en-IN" dirty="0"/>
            <a:t>Check Errors</a:t>
          </a:r>
        </a:p>
      </dgm:t>
    </dgm:pt>
    <dgm:pt modelId="{D58EC1F7-E7DF-4B42-888D-0584FAAF6429}" type="parTrans" cxnId="{5B6CBD4A-619B-4879-8E92-AF7F05279545}">
      <dgm:prSet/>
      <dgm:spPr/>
      <dgm:t>
        <a:bodyPr/>
        <a:lstStyle/>
        <a:p>
          <a:endParaRPr lang="en-IN"/>
        </a:p>
      </dgm:t>
    </dgm:pt>
    <dgm:pt modelId="{BE213DBD-32C0-419F-864E-2364698BF50B}" type="sibTrans" cxnId="{5B6CBD4A-619B-4879-8E92-AF7F05279545}">
      <dgm:prSet/>
      <dgm:spPr/>
      <dgm:t>
        <a:bodyPr/>
        <a:lstStyle/>
        <a:p>
          <a:endParaRPr lang="en-IN"/>
        </a:p>
      </dgm:t>
    </dgm:pt>
    <dgm:pt modelId="{2D6EF13C-0952-4BCB-B2FF-523898CBCE77}">
      <dgm:prSet phldrT="[Text]"/>
      <dgm:spPr/>
      <dgm:t>
        <a:bodyPr/>
        <a:lstStyle/>
        <a:p>
          <a:r>
            <a:rPr lang="en-IN" dirty="0"/>
            <a:t>Optimize Capabilities</a:t>
          </a:r>
        </a:p>
      </dgm:t>
    </dgm:pt>
    <dgm:pt modelId="{FA53A737-F468-4B0C-8130-3D0A557EC9C7}" type="parTrans" cxnId="{5C285D2D-014E-4C09-B021-6D2E33716BF9}">
      <dgm:prSet/>
      <dgm:spPr/>
      <dgm:t>
        <a:bodyPr/>
        <a:lstStyle/>
        <a:p>
          <a:endParaRPr lang="en-IN"/>
        </a:p>
      </dgm:t>
    </dgm:pt>
    <dgm:pt modelId="{AE098809-9D1B-4029-B8A9-EE4363989E9B}" type="sibTrans" cxnId="{5C285D2D-014E-4C09-B021-6D2E33716BF9}">
      <dgm:prSet/>
      <dgm:spPr/>
      <dgm:t>
        <a:bodyPr/>
        <a:lstStyle/>
        <a:p>
          <a:endParaRPr lang="en-IN"/>
        </a:p>
      </dgm:t>
    </dgm:pt>
    <dgm:pt modelId="{C8D6AFCE-078D-4266-99F5-E1B45B7CD5DA}" type="pres">
      <dgm:prSet presAssocID="{2ABA6F23-E0A6-4498-A843-B6FAF57F7CD8}" presName="rootnode" presStyleCnt="0">
        <dgm:presLayoutVars>
          <dgm:chMax/>
          <dgm:chPref/>
          <dgm:dir/>
          <dgm:animLvl val="lvl"/>
        </dgm:presLayoutVars>
      </dgm:prSet>
      <dgm:spPr/>
    </dgm:pt>
    <dgm:pt modelId="{DFC93F91-35A6-497E-82A2-F917B3A11101}" type="pres">
      <dgm:prSet presAssocID="{6B8ECA66-2929-4439-B95A-08E431C3501E}" presName="composite" presStyleCnt="0"/>
      <dgm:spPr/>
    </dgm:pt>
    <dgm:pt modelId="{719321DA-0763-4BEE-9650-3C3141A84577}" type="pres">
      <dgm:prSet presAssocID="{6B8ECA66-2929-4439-B95A-08E431C3501E}" presName="bentUpArrow1" presStyleLbl="alignImgPlace1" presStyleIdx="0" presStyleCnt="4"/>
      <dgm:spPr/>
    </dgm:pt>
    <dgm:pt modelId="{720F16D4-EFCD-4C3E-8605-AA2ECDA3375D}" type="pres">
      <dgm:prSet presAssocID="{6B8ECA66-2929-4439-B95A-08E431C3501E}" presName="ParentText" presStyleLbl="node1" presStyleIdx="0" presStyleCnt="5">
        <dgm:presLayoutVars>
          <dgm:chMax val="1"/>
          <dgm:chPref val="1"/>
          <dgm:bulletEnabled val="1"/>
        </dgm:presLayoutVars>
      </dgm:prSet>
      <dgm:spPr/>
    </dgm:pt>
    <dgm:pt modelId="{266376B2-C50B-4FB5-B18A-DE3D63F91E0F}" type="pres">
      <dgm:prSet presAssocID="{6B8ECA66-2929-4439-B95A-08E431C3501E}" presName="ChildText" presStyleLbl="revTx" presStyleIdx="0" presStyleCnt="5">
        <dgm:presLayoutVars>
          <dgm:chMax val="0"/>
          <dgm:chPref val="0"/>
          <dgm:bulletEnabled val="1"/>
        </dgm:presLayoutVars>
      </dgm:prSet>
      <dgm:spPr/>
    </dgm:pt>
    <dgm:pt modelId="{1C2974AF-B75F-4E7B-AEE9-E41AB9C726C8}" type="pres">
      <dgm:prSet presAssocID="{1DF698F3-3481-4D4F-8380-55D4F4D9E82B}" presName="sibTrans" presStyleCnt="0"/>
      <dgm:spPr/>
    </dgm:pt>
    <dgm:pt modelId="{4E726CBD-84CE-4CFF-A23A-16C198127339}" type="pres">
      <dgm:prSet presAssocID="{C7D21C94-5B74-4766-858C-48C6EA62E099}" presName="composite" presStyleCnt="0"/>
      <dgm:spPr/>
    </dgm:pt>
    <dgm:pt modelId="{6C80D491-E8B1-4C17-B31B-62AAAFF0A7A9}" type="pres">
      <dgm:prSet presAssocID="{C7D21C94-5B74-4766-858C-48C6EA62E099}" presName="bentUpArrow1" presStyleLbl="alignImgPlace1" presStyleIdx="1" presStyleCnt="4"/>
      <dgm:spPr/>
    </dgm:pt>
    <dgm:pt modelId="{1B43CF31-1909-4834-8A21-D5411D38EE05}" type="pres">
      <dgm:prSet presAssocID="{C7D21C94-5B74-4766-858C-48C6EA62E099}" presName="ParentText" presStyleLbl="node1" presStyleIdx="1" presStyleCnt="5">
        <dgm:presLayoutVars>
          <dgm:chMax val="1"/>
          <dgm:chPref val="1"/>
          <dgm:bulletEnabled val="1"/>
        </dgm:presLayoutVars>
      </dgm:prSet>
      <dgm:spPr/>
    </dgm:pt>
    <dgm:pt modelId="{EABA0C44-D11D-42CF-96C9-53DE6CC58F04}" type="pres">
      <dgm:prSet presAssocID="{C7D21C94-5B74-4766-858C-48C6EA62E099}" presName="ChildText" presStyleLbl="revTx" presStyleIdx="1" presStyleCnt="5">
        <dgm:presLayoutVars>
          <dgm:chMax val="0"/>
          <dgm:chPref val="0"/>
          <dgm:bulletEnabled val="1"/>
        </dgm:presLayoutVars>
      </dgm:prSet>
      <dgm:spPr/>
    </dgm:pt>
    <dgm:pt modelId="{D78EC1F6-2A64-4AEE-87E4-ADE79AC232B4}" type="pres">
      <dgm:prSet presAssocID="{4ECD321F-87EB-49E5-BD03-7D001D044592}" presName="sibTrans" presStyleCnt="0"/>
      <dgm:spPr/>
    </dgm:pt>
    <dgm:pt modelId="{AC1E17BC-649F-4BB7-9214-99B2E8FCC1B3}" type="pres">
      <dgm:prSet presAssocID="{57280516-3C6D-4D46-8FE4-31B3DC003B23}" presName="composite" presStyleCnt="0"/>
      <dgm:spPr/>
    </dgm:pt>
    <dgm:pt modelId="{99B26931-4CEA-4A60-9E05-493FD80ED71A}" type="pres">
      <dgm:prSet presAssocID="{57280516-3C6D-4D46-8FE4-31B3DC003B23}" presName="bentUpArrow1" presStyleLbl="alignImgPlace1" presStyleIdx="2" presStyleCnt="4"/>
      <dgm:spPr/>
    </dgm:pt>
    <dgm:pt modelId="{5C937DA5-F245-440A-B014-D96C3D28FC9F}" type="pres">
      <dgm:prSet presAssocID="{57280516-3C6D-4D46-8FE4-31B3DC003B23}" presName="ParentText" presStyleLbl="node1" presStyleIdx="2" presStyleCnt="5">
        <dgm:presLayoutVars>
          <dgm:chMax val="1"/>
          <dgm:chPref val="1"/>
          <dgm:bulletEnabled val="1"/>
        </dgm:presLayoutVars>
      </dgm:prSet>
      <dgm:spPr/>
    </dgm:pt>
    <dgm:pt modelId="{6CEC29E9-68E8-47FA-977E-D77B9A6211A9}" type="pres">
      <dgm:prSet presAssocID="{57280516-3C6D-4D46-8FE4-31B3DC003B23}" presName="ChildText" presStyleLbl="revTx" presStyleIdx="2" presStyleCnt="5">
        <dgm:presLayoutVars>
          <dgm:chMax val="0"/>
          <dgm:chPref val="0"/>
          <dgm:bulletEnabled val="1"/>
        </dgm:presLayoutVars>
      </dgm:prSet>
      <dgm:spPr/>
    </dgm:pt>
    <dgm:pt modelId="{28C86905-F4F5-44D5-9CD3-9D67FF24F5D6}" type="pres">
      <dgm:prSet presAssocID="{7C2538F2-738B-4C8F-8770-1CE1CA7CB2A5}" presName="sibTrans" presStyleCnt="0"/>
      <dgm:spPr/>
    </dgm:pt>
    <dgm:pt modelId="{6AB2D2A2-B806-462F-8EFA-EBF65E4E8718}" type="pres">
      <dgm:prSet presAssocID="{AEDC62A0-827F-4389-8567-B23BC3D26614}" presName="composite" presStyleCnt="0"/>
      <dgm:spPr/>
    </dgm:pt>
    <dgm:pt modelId="{DCE68638-C685-484D-B8E0-37E62EBE33C2}" type="pres">
      <dgm:prSet presAssocID="{AEDC62A0-827F-4389-8567-B23BC3D26614}" presName="bentUpArrow1" presStyleLbl="alignImgPlace1" presStyleIdx="3" presStyleCnt="4"/>
      <dgm:spPr/>
    </dgm:pt>
    <dgm:pt modelId="{669B4ABC-758E-4F5B-A695-B3599C9E8175}" type="pres">
      <dgm:prSet presAssocID="{AEDC62A0-827F-4389-8567-B23BC3D26614}" presName="ParentText" presStyleLbl="node1" presStyleIdx="3" presStyleCnt="5">
        <dgm:presLayoutVars>
          <dgm:chMax val="1"/>
          <dgm:chPref val="1"/>
          <dgm:bulletEnabled val="1"/>
        </dgm:presLayoutVars>
      </dgm:prSet>
      <dgm:spPr/>
    </dgm:pt>
    <dgm:pt modelId="{3DF804FA-1C14-4C17-8F85-9A4B8342B270}" type="pres">
      <dgm:prSet presAssocID="{AEDC62A0-827F-4389-8567-B23BC3D26614}" presName="ChildText" presStyleLbl="revTx" presStyleIdx="3" presStyleCnt="5">
        <dgm:presLayoutVars>
          <dgm:chMax val="0"/>
          <dgm:chPref val="0"/>
          <dgm:bulletEnabled val="1"/>
        </dgm:presLayoutVars>
      </dgm:prSet>
      <dgm:spPr/>
    </dgm:pt>
    <dgm:pt modelId="{82501EE1-353C-461C-AEB7-F8BD2BF9416B}" type="pres">
      <dgm:prSet presAssocID="{72BCB271-6AD9-429E-A1CB-57E44FB34D2A}" presName="sibTrans" presStyleCnt="0"/>
      <dgm:spPr/>
    </dgm:pt>
    <dgm:pt modelId="{6AC6125A-2834-49CB-8CF6-0E321A6940A2}" type="pres">
      <dgm:prSet presAssocID="{A5B30816-07EF-4097-A295-03519C5CD06E}" presName="composite" presStyleCnt="0"/>
      <dgm:spPr/>
    </dgm:pt>
    <dgm:pt modelId="{4326C6A9-F158-4860-9634-88DB30FA47B0}" type="pres">
      <dgm:prSet presAssocID="{A5B30816-07EF-4097-A295-03519C5CD06E}" presName="ParentText" presStyleLbl="node1" presStyleIdx="4" presStyleCnt="5">
        <dgm:presLayoutVars>
          <dgm:chMax val="1"/>
          <dgm:chPref val="1"/>
          <dgm:bulletEnabled val="1"/>
        </dgm:presLayoutVars>
      </dgm:prSet>
      <dgm:spPr/>
    </dgm:pt>
    <dgm:pt modelId="{08ABC31E-A05F-44D0-A9AE-18B2EAB71226}" type="pres">
      <dgm:prSet presAssocID="{A5B30816-07EF-4097-A295-03519C5CD06E}" presName="FinalChildText" presStyleLbl="revTx" presStyleIdx="4" presStyleCnt="5">
        <dgm:presLayoutVars>
          <dgm:chMax val="0"/>
          <dgm:chPref val="0"/>
          <dgm:bulletEnabled val="1"/>
        </dgm:presLayoutVars>
      </dgm:prSet>
      <dgm:spPr/>
    </dgm:pt>
  </dgm:ptLst>
  <dgm:cxnLst>
    <dgm:cxn modelId="{7784920E-2785-4888-89D6-C55E79B327D8}" type="presOf" srcId="{2ABA6F23-E0A6-4498-A843-B6FAF57F7CD8}" destId="{C8D6AFCE-078D-4266-99F5-E1B45B7CD5DA}" srcOrd="0" destOrd="0" presId="urn:microsoft.com/office/officeart/2005/8/layout/StepDownProcess"/>
    <dgm:cxn modelId="{4B934A0F-950D-479C-9101-582157A52093}" type="presOf" srcId="{018658DD-A68C-42B7-830F-62E7BB14E31B}" destId="{3DF804FA-1C14-4C17-8F85-9A4B8342B270}" srcOrd="0" destOrd="0" presId="urn:microsoft.com/office/officeart/2005/8/layout/StepDownProcess"/>
    <dgm:cxn modelId="{9C30B918-6A23-4D2E-B267-70F4EEBD9707}" type="presOf" srcId="{9BFBABEA-FA59-43A6-8153-4468E5B1DC3B}" destId="{6CEC29E9-68E8-47FA-977E-D77B9A6211A9}" srcOrd="0" destOrd="0" presId="urn:microsoft.com/office/officeart/2005/8/layout/StepDownProcess"/>
    <dgm:cxn modelId="{4355ED19-13D0-499B-A5D2-1A40570F0446}" srcId="{57280516-3C6D-4D46-8FE4-31B3DC003B23}" destId="{9BFBABEA-FA59-43A6-8153-4468E5B1DC3B}" srcOrd="0" destOrd="0" parTransId="{EBBAA12A-9A2A-4810-B286-CCA1B1242C8A}" sibTransId="{E9A88ED6-21BA-4613-874D-CA76AA0207F4}"/>
    <dgm:cxn modelId="{A4057F1C-EEEB-4C78-B205-E90C9FC6EEBC}" type="presOf" srcId="{56DC71AD-FC1D-4B90-9FF3-877573AF54DC}" destId="{266376B2-C50B-4FB5-B18A-DE3D63F91E0F}" srcOrd="0" destOrd="1" presId="urn:microsoft.com/office/officeart/2005/8/layout/StepDownProcess"/>
    <dgm:cxn modelId="{22C4D625-F741-43A0-805A-E67A3EF4BD1F}" srcId="{6B8ECA66-2929-4439-B95A-08E431C3501E}" destId="{56DC71AD-FC1D-4B90-9FF3-877573AF54DC}" srcOrd="1" destOrd="0" parTransId="{1BE48EF0-F6BA-4DE2-8DEB-206173104A98}" sibTransId="{65879307-6C1E-4E27-BA76-5A1398EE41C9}"/>
    <dgm:cxn modelId="{5C285D2D-014E-4C09-B021-6D2E33716BF9}" srcId="{A5B30816-07EF-4097-A295-03519C5CD06E}" destId="{2D6EF13C-0952-4BCB-B2FF-523898CBCE77}" srcOrd="1" destOrd="0" parTransId="{FA53A737-F468-4B0C-8130-3D0A557EC9C7}" sibTransId="{AE098809-9D1B-4029-B8A9-EE4363989E9B}"/>
    <dgm:cxn modelId="{DEC2AA2D-3973-481A-876C-161166597E46}" srcId="{2ABA6F23-E0A6-4498-A843-B6FAF57F7CD8}" destId="{C7D21C94-5B74-4766-858C-48C6EA62E099}" srcOrd="1" destOrd="0" parTransId="{A66105AE-DD09-4AA7-8DFF-324C04CC69C6}" sibTransId="{4ECD321F-87EB-49E5-BD03-7D001D044592}"/>
    <dgm:cxn modelId="{941AAE2D-3B9B-4433-AF13-C5DBD3DDE8D4}" type="presOf" srcId="{C7D21C94-5B74-4766-858C-48C6EA62E099}" destId="{1B43CF31-1909-4834-8A21-D5411D38EE05}" srcOrd="0" destOrd="0" presId="urn:microsoft.com/office/officeart/2005/8/layout/StepDownProcess"/>
    <dgm:cxn modelId="{5E479C3F-1E22-41AA-9659-FD94957E8AB7}" type="presOf" srcId="{24BD3523-E338-42D7-A384-111AF425887E}" destId="{08ABC31E-A05F-44D0-A9AE-18B2EAB71226}" srcOrd="0" destOrd="0" presId="urn:microsoft.com/office/officeart/2005/8/layout/StepDownProcess"/>
    <dgm:cxn modelId="{18CBBD5B-F3BE-4529-9530-BC12405C6765}" type="presOf" srcId="{6B8ECA66-2929-4439-B95A-08E431C3501E}" destId="{720F16D4-EFCD-4C3E-8605-AA2ECDA3375D}" srcOrd="0" destOrd="0" presId="urn:microsoft.com/office/officeart/2005/8/layout/StepDownProcess"/>
    <dgm:cxn modelId="{9062A443-927A-4D50-8335-B7B3FFA4913E}" type="presOf" srcId="{A5B30816-07EF-4097-A295-03519C5CD06E}" destId="{4326C6A9-F158-4860-9634-88DB30FA47B0}" srcOrd="0" destOrd="0" presId="urn:microsoft.com/office/officeart/2005/8/layout/StepDownProcess"/>
    <dgm:cxn modelId="{D936AD63-ED94-4554-B733-FA06DF666367}" type="presOf" srcId="{0D2F8CB0-82F5-4E93-B18B-A8B95EF22661}" destId="{3DF804FA-1C14-4C17-8F85-9A4B8342B270}" srcOrd="0" destOrd="1" presId="urn:microsoft.com/office/officeart/2005/8/layout/StepDownProcess"/>
    <dgm:cxn modelId="{5B6CBD4A-619B-4879-8E92-AF7F05279545}" srcId="{A5B30816-07EF-4097-A295-03519C5CD06E}" destId="{24BD3523-E338-42D7-A384-111AF425887E}" srcOrd="0" destOrd="0" parTransId="{D58EC1F7-E7DF-4B42-888D-0584FAAF6429}" sibTransId="{BE213DBD-32C0-419F-864E-2364698BF50B}"/>
    <dgm:cxn modelId="{74A7FB6C-7B17-48C1-A45B-1DF9C0F9B96E}" srcId="{57280516-3C6D-4D46-8FE4-31B3DC003B23}" destId="{94903CC8-A3AF-474C-8FCA-5D957717EBD7}" srcOrd="1" destOrd="0" parTransId="{F3CD5A7E-5A94-4432-9FD4-6EF850BD7105}" sibTransId="{C607EE2A-5E37-4BCF-B2AD-BDB2099DFA7E}"/>
    <dgm:cxn modelId="{C1FBA674-F492-4757-94BF-9A80D2516070}" srcId="{2ABA6F23-E0A6-4498-A843-B6FAF57F7CD8}" destId="{57280516-3C6D-4D46-8FE4-31B3DC003B23}" srcOrd="2" destOrd="0" parTransId="{677F281B-5F52-470F-BC5A-766EEC781798}" sibTransId="{7C2538F2-738B-4C8F-8770-1CE1CA7CB2A5}"/>
    <dgm:cxn modelId="{C6F52558-F8A2-4B36-B70A-4E90A6725679}" type="presOf" srcId="{57280516-3C6D-4D46-8FE4-31B3DC003B23}" destId="{5C937DA5-F245-440A-B014-D96C3D28FC9F}" srcOrd="0" destOrd="0" presId="urn:microsoft.com/office/officeart/2005/8/layout/StepDownProcess"/>
    <dgm:cxn modelId="{1DD48D7B-F8A9-40F9-B7F4-4ADCBD2C796A}" srcId="{2ABA6F23-E0A6-4498-A843-B6FAF57F7CD8}" destId="{6B8ECA66-2929-4439-B95A-08E431C3501E}" srcOrd="0" destOrd="0" parTransId="{A589A95B-2F73-4719-91E5-D505EFA44DBD}" sibTransId="{1DF698F3-3481-4D4F-8380-55D4F4D9E82B}"/>
    <dgm:cxn modelId="{F84F547E-85B6-4C53-BC35-56A9D436C46D}" type="presOf" srcId="{AEDC62A0-827F-4389-8567-B23BC3D26614}" destId="{669B4ABC-758E-4F5B-A695-B3599C9E8175}" srcOrd="0" destOrd="0" presId="urn:microsoft.com/office/officeart/2005/8/layout/StepDownProcess"/>
    <dgm:cxn modelId="{FF4B8E7E-C9D1-40BB-8490-AA461E200C56}" srcId="{6B8ECA66-2929-4439-B95A-08E431C3501E}" destId="{D6CCD74C-8909-4FC0-A6DE-03BB16C1A8AB}" srcOrd="0" destOrd="0" parTransId="{A853C903-9941-4721-A566-75BC42537D73}" sibTransId="{12192893-510E-461E-8DFC-8A7F677BCA26}"/>
    <dgm:cxn modelId="{D9829686-1388-4A93-A4C1-0688D2056C28}" srcId="{2ABA6F23-E0A6-4498-A843-B6FAF57F7CD8}" destId="{AEDC62A0-827F-4389-8567-B23BC3D26614}" srcOrd="3" destOrd="0" parTransId="{22E0071F-D0B5-4BF9-BBB1-E8F271F568ED}" sibTransId="{72BCB271-6AD9-429E-A1CB-57E44FB34D2A}"/>
    <dgm:cxn modelId="{D7C73887-0C4D-4A0E-A033-562482BEE51F}" type="presOf" srcId="{94903CC8-A3AF-474C-8FCA-5D957717EBD7}" destId="{6CEC29E9-68E8-47FA-977E-D77B9A6211A9}" srcOrd="0" destOrd="1" presId="urn:microsoft.com/office/officeart/2005/8/layout/StepDownProcess"/>
    <dgm:cxn modelId="{84778E93-764F-4FBE-BE6A-DEBDA0023388}" srcId="{AEDC62A0-827F-4389-8567-B23BC3D26614}" destId="{018658DD-A68C-42B7-830F-62E7BB14E31B}" srcOrd="0" destOrd="0" parTransId="{ABC59914-60DA-4A92-8DAC-A4F91DE9B74F}" sibTransId="{4640555C-76F8-451B-948A-1B0CCB2F3797}"/>
    <dgm:cxn modelId="{992F7C94-46BC-4E78-9E51-CD76A05C29F0}" type="presOf" srcId="{2D6EF13C-0952-4BCB-B2FF-523898CBCE77}" destId="{08ABC31E-A05F-44D0-A9AE-18B2EAB71226}" srcOrd="0" destOrd="1" presId="urn:microsoft.com/office/officeart/2005/8/layout/StepDownProcess"/>
    <dgm:cxn modelId="{1866B8BB-E32E-4D05-9426-99F503733E1D}" srcId="{C7D21C94-5B74-4766-858C-48C6EA62E099}" destId="{27775107-8B9C-442E-8728-DA9E9A6C9429}" srcOrd="0" destOrd="0" parTransId="{38C40F13-7050-432B-B00F-27BAD4AF8D90}" sibTransId="{16DBE9CB-E274-4F53-8AD3-207665BFDF1C}"/>
    <dgm:cxn modelId="{DA02AFBF-0BF4-4FCB-873F-4936B31914B2}" type="presOf" srcId="{D6CCD74C-8909-4FC0-A6DE-03BB16C1A8AB}" destId="{266376B2-C50B-4FB5-B18A-DE3D63F91E0F}" srcOrd="0" destOrd="0" presId="urn:microsoft.com/office/officeart/2005/8/layout/StepDownProcess"/>
    <dgm:cxn modelId="{2303D4CD-4FCC-4559-9F84-BB35A4B6E815}" srcId="{2ABA6F23-E0A6-4498-A843-B6FAF57F7CD8}" destId="{A5B30816-07EF-4097-A295-03519C5CD06E}" srcOrd="4" destOrd="0" parTransId="{D8EB0798-BBA4-4814-8404-F8F74BDB8F18}" sibTransId="{120A75EB-5D46-422C-8E43-DBA76E199BA5}"/>
    <dgm:cxn modelId="{F38104E3-42AB-4A70-8285-0D8ABBE7F505}" srcId="{AEDC62A0-827F-4389-8567-B23BC3D26614}" destId="{0D2F8CB0-82F5-4E93-B18B-A8B95EF22661}" srcOrd="1" destOrd="0" parTransId="{B7941A14-CDD6-4153-BE27-68295DB2E18D}" sibTransId="{573F4380-20E4-43AB-A7CD-BDFA9D2C1BF3}"/>
    <dgm:cxn modelId="{D43F09E4-1CF0-441D-9E51-AE1D9813D34E}" type="presOf" srcId="{27775107-8B9C-442E-8728-DA9E9A6C9429}" destId="{EABA0C44-D11D-42CF-96C9-53DE6CC58F04}" srcOrd="0" destOrd="0" presId="urn:microsoft.com/office/officeart/2005/8/layout/StepDownProcess"/>
    <dgm:cxn modelId="{13D7317E-0CBD-4C7F-9D53-A463D853BD41}" type="presParOf" srcId="{C8D6AFCE-078D-4266-99F5-E1B45B7CD5DA}" destId="{DFC93F91-35A6-497E-82A2-F917B3A11101}" srcOrd="0" destOrd="0" presId="urn:microsoft.com/office/officeart/2005/8/layout/StepDownProcess"/>
    <dgm:cxn modelId="{92ED9EDA-5E93-478F-93EA-CA759E854507}" type="presParOf" srcId="{DFC93F91-35A6-497E-82A2-F917B3A11101}" destId="{719321DA-0763-4BEE-9650-3C3141A84577}" srcOrd="0" destOrd="0" presId="urn:microsoft.com/office/officeart/2005/8/layout/StepDownProcess"/>
    <dgm:cxn modelId="{6899FBF6-FBE8-4530-B6F0-440E3CA1E05B}" type="presParOf" srcId="{DFC93F91-35A6-497E-82A2-F917B3A11101}" destId="{720F16D4-EFCD-4C3E-8605-AA2ECDA3375D}" srcOrd="1" destOrd="0" presId="urn:microsoft.com/office/officeart/2005/8/layout/StepDownProcess"/>
    <dgm:cxn modelId="{4997FD48-2E7A-4E94-960D-1AB704F8C09E}" type="presParOf" srcId="{DFC93F91-35A6-497E-82A2-F917B3A11101}" destId="{266376B2-C50B-4FB5-B18A-DE3D63F91E0F}" srcOrd="2" destOrd="0" presId="urn:microsoft.com/office/officeart/2005/8/layout/StepDownProcess"/>
    <dgm:cxn modelId="{32F16DA4-99F2-4D31-859A-CB8B1FC78E5D}" type="presParOf" srcId="{C8D6AFCE-078D-4266-99F5-E1B45B7CD5DA}" destId="{1C2974AF-B75F-4E7B-AEE9-E41AB9C726C8}" srcOrd="1" destOrd="0" presId="urn:microsoft.com/office/officeart/2005/8/layout/StepDownProcess"/>
    <dgm:cxn modelId="{6D16692A-C745-4BB6-9B66-D3D5AD2F1A15}" type="presParOf" srcId="{C8D6AFCE-078D-4266-99F5-E1B45B7CD5DA}" destId="{4E726CBD-84CE-4CFF-A23A-16C198127339}" srcOrd="2" destOrd="0" presId="urn:microsoft.com/office/officeart/2005/8/layout/StepDownProcess"/>
    <dgm:cxn modelId="{6ACF0045-3CA4-43BE-AB94-208176778FEF}" type="presParOf" srcId="{4E726CBD-84CE-4CFF-A23A-16C198127339}" destId="{6C80D491-E8B1-4C17-B31B-62AAAFF0A7A9}" srcOrd="0" destOrd="0" presId="urn:microsoft.com/office/officeart/2005/8/layout/StepDownProcess"/>
    <dgm:cxn modelId="{DD8DC6B9-5B31-40B7-8F69-68DE6E64541F}" type="presParOf" srcId="{4E726CBD-84CE-4CFF-A23A-16C198127339}" destId="{1B43CF31-1909-4834-8A21-D5411D38EE05}" srcOrd="1" destOrd="0" presId="urn:microsoft.com/office/officeart/2005/8/layout/StepDownProcess"/>
    <dgm:cxn modelId="{295CD1DB-06A0-48F4-9904-694E91763C58}" type="presParOf" srcId="{4E726CBD-84CE-4CFF-A23A-16C198127339}" destId="{EABA0C44-D11D-42CF-96C9-53DE6CC58F04}" srcOrd="2" destOrd="0" presId="urn:microsoft.com/office/officeart/2005/8/layout/StepDownProcess"/>
    <dgm:cxn modelId="{0AE3BF23-3B60-4867-9C5E-590DCFF36F02}" type="presParOf" srcId="{C8D6AFCE-078D-4266-99F5-E1B45B7CD5DA}" destId="{D78EC1F6-2A64-4AEE-87E4-ADE79AC232B4}" srcOrd="3" destOrd="0" presId="urn:microsoft.com/office/officeart/2005/8/layout/StepDownProcess"/>
    <dgm:cxn modelId="{AA76EB7F-3A32-4AD4-9E60-9921BE8584F5}" type="presParOf" srcId="{C8D6AFCE-078D-4266-99F5-E1B45B7CD5DA}" destId="{AC1E17BC-649F-4BB7-9214-99B2E8FCC1B3}" srcOrd="4" destOrd="0" presId="urn:microsoft.com/office/officeart/2005/8/layout/StepDownProcess"/>
    <dgm:cxn modelId="{5878EC8A-2310-46DD-A5B6-E1E7B70E7C3A}" type="presParOf" srcId="{AC1E17BC-649F-4BB7-9214-99B2E8FCC1B3}" destId="{99B26931-4CEA-4A60-9E05-493FD80ED71A}" srcOrd="0" destOrd="0" presId="urn:microsoft.com/office/officeart/2005/8/layout/StepDownProcess"/>
    <dgm:cxn modelId="{F08FFB82-B1E6-47CB-93DB-5717F2DA43AF}" type="presParOf" srcId="{AC1E17BC-649F-4BB7-9214-99B2E8FCC1B3}" destId="{5C937DA5-F245-440A-B014-D96C3D28FC9F}" srcOrd="1" destOrd="0" presId="urn:microsoft.com/office/officeart/2005/8/layout/StepDownProcess"/>
    <dgm:cxn modelId="{A977EE83-AFEC-4A18-A3AB-DBF339A25FAF}" type="presParOf" srcId="{AC1E17BC-649F-4BB7-9214-99B2E8FCC1B3}" destId="{6CEC29E9-68E8-47FA-977E-D77B9A6211A9}" srcOrd="2" destOrd="0" presId="urn:microsoft.com/office/officeart/2005/8/layout/StepDownProcess"/>
    <dgm:cxn modelId="{780FDE96-31CD-4A1A-8085-4552CF040579}" type="presParOf" srcId="{C8D6AFCE-078D-4266-99F5-E1B45B7CD5DA}" destId="{28C86905-F4F5-44D5-9CD3-9D67FF24F5D6}" srcOrd="5" destOrd="0" presId="urn:microsoft.com/office/officeart/2005/8/layout/StepDownProcess"/>
    <dgm:cxn modelId="{14192887-04A3-45F5-B176-1C43F563415E}" type="presParOf" srcId="{C8D6AFCE-078D-4266-99F5-E1B45B7CD5DA}" destId="{6AB2D2A2-B806-462F-8EFA-EBF65E4E8718}" srcOrd="6" destOrd="0" presId="urn:microsoft.com/office/officeart/2005/8/layout/StepDownProcess"/>
    <dgm:cxn modelId="{D73D2878-8C3B-48A3-A18A-D42CD8115E9E}" type="presParOf" srcId="{6AB2D2A2-B806-462F-8EFA-EBF65E4E8718}" destId="{DCE68638-C685-484D-B8E0-37E62EBE33C2}" srcOrd="0" destOrd="0" presId="urn:microsoft.com/office/officeart/2005/8/layout/StepDownProcess"/>
    <dgm:cxn modelId="{063DE604-8991-4BBC-BB2F-BB17825BE812}" type="presParOf" srcId="{6AB2D2A2-B806-462F-8EFA-EBF65E4E8718}" destId="{669B4ABC-758E-4F5B-A695-B3599C9E8175}" srcOrd="1" destOrd="0" presId="urn:microsoft.com/office/officeart/2005/8/layout/StepDownProcess"/>
    <dgm:cxn modelId="{16E23282-A954-4441-9C0C-59360756B279}" type="presParOf" srcId="{6AB2D2A2-B806-462F-8EFA-EBF65E4E8718}" destId="{3DF804FA-1C14-4C17-8F85-9A4B8342B270}" srcOrd="2" destOrd="0" presId="urn:microsoft.com/office/officeart/2005/8/layout/StepDownProcess"/>
    <dgm:cxn modelId="{052EA7E2-E6DD-4D79-AFC1-0F3D25536104}" type="presParOf" srcId="{C8D6AFCE-078D-4266-99F5-E1B45B7CD5DA}" destId="{82501EE1-353C-461C-AEB7-F8BD2BF9416B}" srcOrd="7" destOrd="0" presId="urn:microsoft.com/office/officeart/2005/8/layout/StepDownProcess"/>
    <dgm:cxn modelId="{231A3BB6-F7E5-46D6-9BB5-54ADC674F764}" type="presParOf" srcId="{C8D6AFCE-078D-4266-99F5-E1B45B7CD5DA}" destId="{6AC6125A-2834-49CB-8CF6-0E321A6940A2}" srcOrd="8" destOrd="0" presId="urn:microsoft.com/office/officeart/2005/8/layout/StepDownProcess"/>
    <dgm:cxn modelId="{F03B1EA5-F54F-489B-A08A-D625FA722980}" type="presParOf" srcId="{6AC6125A-2834-49CB-8CF6-0E321A6940A2}" destId="{4326C6A9-F158-4860-9634-88DB30FA47B0}" srcOrd="0" destOrd="0" presId="urn:microsoft.com/office/officeart/2005/8/layout/StepDownProcess"/>
    <dgm:cxn modelId="{2A99C1B3-C487-44AF-B59E-705397580BB5}" type="presParOf" srcId="{6AC6125A-2834-49CB-8CF6-0E321A6940A2}" destId="{08ABC31E-A05F-44D0-A9AE-18B2EAB71226}"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321DA-0763-4BEE-9650-3C3141A84577}">
      <dsp:nvSpPr>
        <dsp:cNvPr id="0" name=""/>
        <dsp:cNvSpPr/>
      </dsp:nvSpPr>
      <dsp:spPr>
        <a:xfrm rot="5400000">
          <a:off x="5349127" y="1413770"/>
          <a:ext cx="1230383" cy="140074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0F16D4-EFCD-4C3E-8605-AA2ECDA3375D}">
      <dsp:nvSpPr>
        <dsp:cNvPr id="0" name=""/>
        <dsp:cNvSpPr/>
      </dsp:nvSpPr>
      <dsp:spPr>
        <a:xfrm>
          <a:off x="5023150" y="49865"/>
          <a:ext cx="2071241" cy="1449801"/>
        </a:xfrm>
        <a:prstGeom prst="roundRect">
          <a:avLst>
            <a:gd name="adj" fmla="val 16670"/>
          </a:avLst>
        </a:prstGeom>
        <a:solidFill>
          <a:srgbClr val="FF0000"/>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Requirement</a:t>
          </a:r>
        </a:p>
      </dsp:txBody>
      <dsp:txXfrm>
        <a:off x="5093936" y="120651"/>
        <a:ext cx="1929669" cy="1308229"/>
      </dsp:txXfrm>
    </dsp:sp>
    <dsp:sp modelId="{266376B2-C50B-4FB5-B18A-DE3D63F91E0F}">
      <dsp:nvSpPr>
        <dsp:cNvPr id="0" name=""/>
        <dsp:cNvSpPr/>
      </dsp:nvSpPr>
      <dsp:spPr>
        <a:xfrm>
          <a:off x="7094391" y="188137"/>
          <a:ext cx="1506423" cy="1171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Requirement Doc</a:t>
          </a:r>
        </a:p>
        <a:p>
          <a:pPr marL="114300" lvl="1" indent="-114300" algn="l" defTabSz="622300">
            <a:lnSpc>
              <a:spcPct val="90000"/>
            </a:lnSpc>
            <a:spcBef>
              <a:spcPct val="0"/>
            </a:spcBef>
            <a:spcAft>
              <a:spcPct val="15000"/>
            </a:spcAft>
            <a:buChar char="•"/>
          </a:pPr>
          <a:r>
            <a:rPr lang="en-IN" sz="1400" kern="1200" dirty="0"/>
            <a:t>Prepare Use Cases</a:t>
          </a:r>
        </a:p>
      </dsp:txBody>
      <dsp:txXfrm>
        <a:off x="7094391" y="188137"/>
        <a:ext cx="1506423" cy="1171793"/>
      </dsp:txXfrm>
    </dsp:sp>
    <dsp:sp modelId="{6C80D491-E8B1-4C17-B31B-62AAAFF0A7A9}">
      <dsp:nvSpPr>
        <dsp:cNvPr id="0" name=""/>
        <dsp:cNvSpPr/>
      </dsp:nvSpPr>
      <dsp:spPr>
        <a:xfrm rot="5400000">
          <a:off x="7066406" y="3042376"/>
          <a:ext cx="1230383" cy="140074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43CF31-1909-4834-8A21-D5411D38EE05}">
      <dsp:nvSpPr>
        <dsp:cNvPr id="0" name=""/>
        <dsp:cNvSpPr/>
      </dsp:nvSpPr>
      <dsp:spPr>
        <a:xfrm>
          <a:off x="6740429" y="1678471"/>
          <a:ext cx="2071241" cy="1449801"/>
        </a:xfrm>
        <a:prstGeom prst="roundRect">
          <a:avLst>
            <a:gd name="adj" fmla="val 1667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Design</a:t>
          </a:r>
        </a:p>
      </dsp:txBody>
      <dsp:txXfrm>
        <a:off x="6811215" y="1749257"/>
        <a:ext cx="1929669" cy="1308229"/>
      </dsp:txXfrm>
    </dsp:sp>
    <dsp:sp modelId="{EABA0C44-D11D-42CF-96C9-53DE6CC58F04}">
      <dsp:nvSpPr>
        <dsp:cNvPr id="0" name=""/>
        <dsp:cNvSpPr/>
      </dsp:nvSpPr>
      <dsp:spPr>
        <a:xfrm>
          <a:off x="8811670" y="1816743"/>
          <a:ext cx="1506423" cy="1171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Software Architecture</a:t>
          </a:r>
        </a:p>
      </dsp:txBody>
      <dsp:txXfrm>
        <a:off x="8811670" y="1816743"/>
        <a:ext cx="1506423" cy="1171793"/>
      </dsp:txXfrm>
    </dsp:sp>
    <dsp:sp modelId="{99B26931-4CEA-4A60-9E05-493FD80ED71A}">
      <dsp:nvSpPr>
        <dsp:cNvPr id="0" name=""/>
        <dsp:cNvSpPr/>
      </dsp:nvSpPr>
      <dsp:spPr>
        <a:xfrm rot="5400000">
          <a:off x="8783685" y="4670981"/>
          <a:ext cx="1230383" cy="140074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937DA5-F245-440A-B014-D96C3D28FC9F}">
      <dsp:nvSpPr>
        <dsp:cNvPr id="0" name=""/>
        <dsp:cNvSpPr/>
      </dsp:nvSpPr>
      <dsp:spPr>
        <a:xfrm>
          <a:off x="8457708" y="3307077"/>
          <a:ext cx="2071241" cy="1449801"/>
        </a:xfrm>
        <a:prstGeom prst="roundRect">
          <a:avLst>
            <a:gd name="adj" fmla="val 16670"/>
          </a:avLst>
        </a:prstGeom>
        <a:solidFill>
          <a:srgbClr val="7030A0"/>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Implementation</a:t>
          </a:r>
        </a:p>
      </dsp:txBody>
      <dsp:txXfrm>
        <a:off x="8528494" y="3377863"/>
        <a:ext cx="1929669" cy="1308229"/>
      </dsp:txXfrm>
    </dsp:sp>
    <dsp:sp modelId="{6CEC29E9-68E8-47FA-977E-D77B9A6211A9}">
      <dsp:nvSpPr>
        <dsp:cNvPr id="0" name=""/>
        <dsp:cNvSpPr/>
      </dsp:nvSpPr>
      <dsp:spPr>
        <a:xfrm>
          <a:off x="10528949" y="3445348"/>
          <a:ext cx="1506423" cy="1171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Construct the Software</a:t>
          </a:r>
        </a:p>
        <a:p>
          <a:pPr marL="171450" lvl="1" indent="-171450" algn="l" defTabSz="711200">
            <a:lnSpc>
              <a:spcPct val="90000"/>
            </a:lnSpc>
            <a:spcBef>
              <a:spcPct val="0"/>
            </a:spcBef>
            <a:spcAft>
              <a:spcPct val="15000"/>
            </a:spcAft>
            <a:buChar char="•"/>
          </a:pPr>
          <a:r>
            <a:rPr lang="en-IN" sz="1600" kern="1200" dirty="0"/>
            <a:t>Data Storage and </a:t>
          </a:r>
          <a:r>
            <a:rPr lang="en-IN" sz="1600" kern="1200" dirty="0" err="1"/>
            <a:t>Retrival</a:t>
          </a:r>
          <a:endParaRPr lang="en-IN" sz="1600" kern="1200" dirty="0"/>
        </a:p>
      </dsp:txBody>
      <dsp:txXfrm>
        <a:off x="10528949" y="3445348"/>
        <a:ext cx="1506423" cy="1171793"/>
      </dsp:txXfrm>
    </dsp:sp>
    <dsp:sp modelId="{DCE68638-C685-484D-B8E0-37E62EBE33C2}">
      <dsp:nvSpPr>
        <dsp:cNvPr id="0" name=""/>
        <dsp:cNvSpPr/>
      </dsp:nvSpPr>
      <dsp:spPr>
        <a:xfrm rot="5400000">
          <a:off x="10500964" y="6299587"/>
          <a:ext cx="1230383" cy="140074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9B4ABC-758E-4F5B-A695-B3599C9E8175}">
      <dsp:nvSpPr>
        <dsp:cNvPr id="0" name=""/>
        <dsp:cNvSpPr/>
      </dsp:nvSpPr>
      <dsp:spPr>
        <a:xfrm>
          <a:off x="10174987" y="4935682"/>
          <a:ext cx="2071241" cy="1449801"/>
        </a:xfrm>
        <a:prstGeom prst="roundRect">
          <a:avLst>
            <a:gd name="adj" fmla="val 16670"/>
          </a:avLst>
        </a:prstGeom>
        <a:solidFill>
          <a:schemeClr val="accent5">
            <a:lumMod val="60000"/>
            <a:lumOff val="4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Verification</a:t>
          </a:r>
        </a:p>
      </dsp:txBody>
      <dsp:txXfrm>
        <a:off x="10245773" y="5006468"/>
        <a:ext cx="1929669" cy="1308229"/>
      </dsp:txXfrm>
    </dsp:sp>
    <dsp:sp modelId="{3DF804FA-1C14-4C17-8F85-9A4B8342B270}">
      <dsp:nvSpPr>
        <dsp:cNvPr id="0" name=""/>
        <dsp:cNvSpPr/>
      </dsp:nvSpPr>
      <dsp:spPr>
        <a:xfrm>
          <a:off x="12246228" y="5073954"/>
          <a:ext cx="1506423" cy="1171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Install </a:t>
          </a:r>
        </a:p>
        <a:p>
          <a:pPr marL="171450" lvl="1" indent="-171450" algn="l" defTabSz="711200">
            <a:lnSpc>
              <a:spcPct val="90000"/>
            </a:lnSpc>
            <a:spcBef>
              <a:spcPct val="0"/>
            </a:spcBef>
            <a:spcAft>
              <a:spcPct val="15000"/>
            </a:spcAft>
            <a:buChar char="•"/>
          </a:pPr>
          <a:r>
            <a:rPr lang="en-IN" sz="1600" kern="1200" dirty="0"/>
            <a:t>Test and Debug</a:t>
          </a:r>
        </a:p>
      </dsp:txBody>
      <dsp:txXfrm>
        <a:off x="12246228" y="5073954"/>
        <a:ext cx="1506423" cy="1171793"/>
      </dsp:txXfrm>
    </dsp:sp>
    <dsp:sp modelId="{4326C6A9-F158-4860-9634-88DB30FA47B0}">
      <dsp:nvSpPr>
        <dsp:cNvPr id="0" name=""/>
        <dsp:cNvSpPr/>
      </dsp:nvSpPr>
      <dsp:spPr>
        <a:xfrm>
          <a:off x="11892266" y="6564288"/>
          <a:ext cx="2071241" cy="1449801"/>
        </a:xfrm>
        <a:prstGeom prst="roundRect">
          <a:avLst>
            <a:gd name="adj" fmla="val 16670"/>
          </a:avLst>
        </a:prstGeom>
        <a:solidFill>
          <a:schemeClr val="accent2"/>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err="1"/>
            <a:t>Maintainence</a:t>
          </a:r>
          <a:endParaRPr lang="en-IN" sz="2000" kern="1200" dirty="0"/>
        </a:p>
      </dsp:txBody>
      <dsp:txXfrm>
        <a:off x="11963052" y="6635074"/>
        <a:ext cx="1929669" cy="1308229"/>
      </dsp:txXfrm>
    </dsp:sp>
    <dsp:sp modelId="{08ABC31E-A05F-44D0-A9AE-18B2EAB71226}">
      <dsp:nvSpPr>
        <dsp:cNvPr id="0" name=""/>
        <dsp:cNvSpPr/>
      </dsp:nvSpPr>
      <dsp:spPr>
        <a:xfrm>
          <a:off x="13963507" y="6702560"/>
          <a:ext cx="1506423" cy="1171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Check Errors</a:t>
          </a:r>
        </a:p>
        <a:p>
          <a:pPr marL="171450" lvl="1" indent="-171450" algn="l" defTabSz="755650">
            <a:lnSpc>
              <a:spcPct val="90000"/>
            </a:lnSpc>
            <a:spcBef>
              <a:spcPct val="0"/>
            </a:spcBef>
            <a:spcAft>
              <a:spcPct val="15000"/>
            </a:spcAft>
            <a:buChar char="•"/>
          </a:pPr>
          <a:r>
            <a:rPr lang="en-IN" sz="1700" kern="1200" dirty="0"/>
            <a:t>Optimize Capabilities</a:t>
          </a:r>
        </a:p>
      </dsp:txBody>
      <dsp:txXfrm>
        <a:off x="13963507" y="6702560"/>
        <a:ext cx="1506423" cy="117179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Shape 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9" name="Shape 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619185888"/>
      </p:ext>
    </p:extLst>
  </p:cSld>
  <p:clrMap bg1="lt1" tx1="dk1" bg2="lt2" tx2="dk2" accent1="accent1" accent2="accent2" accent3="accent3" accent4="accent4" accent5="accent5" accent6="accent6" hlink="hlink" folHlink="folHlink"/>
  <p:notesStyle>
    <a:lvl1pPr defTabSz="914216" latinLnBrk="0">
      <a:defRPr sz="2400">
        <a:latin typeface="+mn-lt"/>
        <a:ea typeface="+mn-ea"/>
        <a:cs typeface="+mn-cs"/>
        <a:sym typeface="Montserrat Light"/>
      </a:defRPr>
    </a:lvl1pPr>
    <a:lvl2pPr indent="228600" defTabSz="914216" latinLnBrk="0">
      <a:defRPr sz="2400">
        <a:latin typeface="+mn-lt"/>
        <a:ea typeface="+mn-ea"/>
        <a:cs typeface="+mn-cs"/>
        <a:sym typeface="Montserrat Light"/>
      </a:defRPr>
    </a:lvl2pPr>
    <a:lvl3pPr indent="457200" defTabSz="914216" latinLnBrk="0">
      <a:defRPr sz="2400">
        <a:latin typeface="+mn-lt"/>
        <a:ea typeface="+mn-ea"/>
        <a:cs typeface="+mn-cs"/>
        <a:sym typeface="Montserrat Light"/>
      </a:defRPr>
    </a:lvl3pPr>
    <a:lvl4pPr indent="685800" defTabSz="914216" latinLnBrk="0">
      <a:defRPr sz="2400">
        <a:latin typeface="+mn-lt"/>
        <a:ea typeface="+mn-ea"/>
        <a:cs typeface="+mn-cs"/>
        <a:sym typeface="Montserrat Light"/>
      </a:defRPr>
    </a:lvl4pPr>
    <a:lvl5pPr indent="914400" defTabSz="914216" latinLnBrk="0">
      <a:defRPr sz="2400">
        <a:latin typeface="+mn-lt"/>
        <a:ea typeface="+mn-ea"/>
        <a:cs typeface="+mn-cs"/>
        <a:sym typeface="Montserrat Light"/>
      </a:defRPr>
    </a:lvl5pPr>
    <a:lvl6pPr indent="1143000" defTabSz="914216" latinLnBrk="0">
      <a:defRPr sz="2400">
        <a:latin typeface="+mn-lt"/>
        <a:ea typeface="+mn-ea"/>
        <a:cs typeface="+mn-cs"/>
        <a:sym typeface="Montserrat Light"/>
      </a:defRPr>
    </a:lvl6pPr>
    <a:lvl7pPr indent="1371600" defTabSz="914216" latinLnBrk="0">
      <a:defRPr sz="2400">
        <a:latin typeface="+mn-lt"/>
        <a:ea typeface="+mn-ea"/>
        <a:cs typeface="+mn-cs"/>
        <a:sym typeface="Montserrat Light"/>
      </a:defRPr>
    </a:lvl7pPr>
    <a:lvl8pPr indent="1600200" defTabSz="914216" latinLnBrk="0">
      <a:defRPr sz="2400">
        <a:latin typeface="+mn-lt"/>
        <a:ea typeface="+mn-ea"/>
        <a:cs typeface="+mn-cs"/>
        <a:sym typeface="Montserrat Light"/>
      </a:defRPr>
    </a:lvl8pPr>
    <a:lvl9pPr indent="1828800" defTabSz="914216" latinLnBrk="0">
      <a:defRPr sz="2400">
        <a:latin typeface="+mn-lt"/>
        <a:ea typeface="+mn-ea"/>
        <a:cs typeface="+mn-cs"/>
        <a:sym typeface="Montserrat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4721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254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2208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8660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4041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4868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86131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2" name="Freeform 6" title="Page Number Shape"/>
          <p:cNvSpPr/>
          <p:nvPr/>
        </p:nvSpPr>
        <p:spPr bwMode="auto">
          <a:xfrm>
            <a:off x="23555747" y="2378408"/>
            <a:ext cx="815551" cy="163830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176691" y="2286587"/>
            <a:ext cx="14061397" cy="8537930"/>
          </a:xfrm>
        </p:spPr>
        <p:txBody>
          <a:bodyPr anchor="t">
            <a:normAutofit/>
          </a:bodyPr>
          <a:lstStyle>
            <a:lvl1pPr algn="l">
              <a:lnSpc>
                <a:spcPct val="85000"/>
              </a:lnSpc>
              <a:defRPr sz="15392"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176693" y="11075851"/>
            <a:ext cx="14061397" cy="1412710"/>
          </a:xfrm>
        </p:spPr>
        <p:txBody>
          <a:bodyPr>
            <a:normAutofit/>
          </a:bodyPr>
          <a:lstStyle>
            <a:lvl1pPr marL="0" indent="0" algn="l">
              <a:lnSpc>
                <a:spcPct val="114000"/>
              </a:lnSpc>
              <a:spcBef>
                <a:spcPts val="0"/>
              </a:spcBef>
              <a:buNone/>
              <a:defRPr sz="3998" b="0" i="1" baseline="0">
                <a:solidFill>
                  <a:schemeClr val="tx2"/>
                </a:solidFill>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US"/>
              <a:t>Click to edit Master subtitle style</a:t>
            </a:r>
            <a:endParaRPr lang="en-US" dirty="0"/>
          </a:p>
        </p:txBody>
      </p:sp>
      <p:sp>
        <p:nvSpPr>
          <p:cNvPr id="4" name="Date Placeholder 3"/>
          <p:cNvSpPr>
            <a:spLocks noGrp="1"/>
          </p:cNvSpPr>
          <p:nvPr>
            <p:ph type="dt" sz="half" idx="10"/>
          </p:nvPr>
        </p:nvSpPr>
        <p:spPr>
          <a:xfrm>
            <a:off x="2176692" y="12628881"/>
            <a:ext cx="3191581" cy="730250"/>
          </a:xfrm>
        </p:spPr>
        <p:txBody>
          <a:bodyPr/>
          <a:lstStyle>
            <a:lvl1pPr algn="l">
              <a:defRPr sz="2399">
                <a:solidFill>
                  <a:schemeClr val="tx2"/>
                </a:solidFill>
              </a:defRPr>
            </a:lvl1pPr>
          </a:lstStyle>
          <a:p>
            <a:fld id="{48A87A34-81AB-432B-8DAE-1953F412C126}" type="datetimeFigureOut">
              <a:rPr lang="en-US" smtClean="0"/>
              <a:t>12/3/2019</a:t>
            </a:fld>
            <a:endParaRPr lang="en-US" dirty="0"/>
          </a:p>
        </p:txBody>
      </p:sp>
      <p:sp>
        <p:nvSpPr>
          <p:cNvPr id="5" name="Footer Placeholder 4"/>
          <p:cNvSpPr>
            <a:spLocks noGrp="1"/>
          </p:cNvSpPr>
          <p:nvPr>
            <p:ph type="ftr" sz="quarter" idx="11"/>
          </p:nvPr>
        </p:nvSpPr>
        <p:spPr>
          <a:xfrm>
            <a:off x="5998057" y="12628881"/>
            <a:ext cx="10240030" cy="730250"/>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23555747" y="2832433"/>
            <a:ext cx="815551" cy="730250"/>
          </a:xfrm>
        </p:spPr>
        <p:txBody>
          <a:bodyPr/>
          <a:lstStyle>
            <a:lvl1pPr algn="r">
              <a:defRPr>
                <a:solidFill>
                  <a:schemeClr val="accent1"/>
                </a:solidFill>
              </a:defRPr>
            </a:lvl1pPr>
          </a:lstStyle>
          <a:p>
            <a:fld id="{86CB4B4D-7CA3-9044-876B-883B54F8677D}" type="slidenum">
              <a:rPr lang="en-IN" smtClean="0"/>
              <a:t>‹#›</a:t>
            </a:fld>
            <a:endParaRPr lang="en-IN"/>
          </a:p>
        </p:txBody>
      </p:sp>
      <p:cxnSp>
        <p:nvCxnSpPr>
          <p:cNvPr id="9" name="Straight Connector 8" title="Verticle Rule Line"/>
          <p:cNvCxnSpPr/>
          <p:nvPr/>
        </p:nvCxnSpPr>
        <p:spPr>
          <a:xfrm>
            <a:off x="1546904" y="2514600"/>
            <a:ext cx="0" cy="112014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611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357803" y="1280160"/>
            <a:ext cx="12490287" cy="111682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59813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23555747" y="10761160"/>
            <a:ext cx="815551" cy="163830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Vertical Title 1"/>
          <p:cNvSpPr>
            <a:spLocks noGrp="1"/>
          </p:cNvSpPr>
          <p:nvPr>
            <p:ph type="title" orient="vert"/>
          </p:nvPr>
        </p:nvSpPr>
        <p:spPr>
          <a:xfrm>
            <a:off x="15973206" y="1285862"/>
            <a:ext cx="4890791" cy="9356212"/>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675527" y="1285865"/>
            <a:ext cx="14133991" cy="93562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3065566" y="11854263"/>
            <a:ext cx="7625738" cy="730250"/>
          </a:xfrm>
        </p:spPr>
        <p:txBody>
          <a:bodyPr/>
          <a:lstStyle/>
          <a:p>
            <a:fld id="{48A87A34-81AB-432B-8DAE-1953F412C126}" type="datetimeFigureOut">
              <a:rPr lang="en-US" smtClean="0"/>
              <a:t>12/3/2019</a:t>
            </a:fld>
            <a:endParaRPr lang="en-US" dirty="0"/>
          </a:p>
        </p:txBody>
      </p:sp>
      <p:sp>
        <p:nvSpPr>
          <p:cNvPr id="5" name="Footer Placeholder 4"/>
          <p:cNvSpPr>
            <a:spLocks noGrp="1"/>
          </p:cNvSpPr>
          <p:nvPr>
            <p:ph type="ftr" sz="quarter" idx="11"/>
          </p:nvPr>
        </p:nvSpPr>
        <p:spPr>
          <a:xfrm>
            <a:off x="13065566" y="12631899"/>
            <a:ext cx="7625738" cy="730250"/>
          </a:xfrm>
        </p:spPr>
        <p:txBody>
          <a:bodyPr/>
          <a:lstStyle/>
          <a:p>
            <a:endParaRPr lang="en-US" dirty="0"/>
          </a:p>
        </p:txBody>
      </p:sp>
      <p:sp>
        <p:nvSpPr>
          <p:cNvPr id="6" name="Slide Number Placeholder 5"/>
          <p:cNvSpPr>
            <a:spLocks noGrp="1"/>
          </p:cNvSpPr>
          <p:nvPr>
            <p:ph type="sldNum" sz="quarter" idx="12"/>
          </p:nvPr>
        </p:nvSpPr>
        <p:spPr>
          <a:xfrm>
            <a:off x="23555747" y="11215185"/>
            <a:ext cx="815551" cy="730250"/>
          </a:xfrm>
        </p:spPr>
        <p:txBody>
          <a:bodyPr/>
          <a:lstStyle/>
          <a:p>
            <a:fld id="{86CB4B4D-7CA3-9044-876B-883B54F8677D}" type="slidenum">
              <a:rPr lang="en-IN" smtClean="0"/>
              <a:t>‹#›</a:t>
            </a:fld>
            <a:endParaRPr lang="en-IN"/>
          </a:p>
        </p:txBody>
      </p:sp>
      <p:cxnSp>
        <p:nvCxnSpPr>
          <p:cNvPr id="13" name="Straight Connector 12" title="Horizontal Rule Line"/>
          <p:cNvCxnSpPr/>
          <p:nvPr/>
        </p:nvCxnSpPr>
        <p:spPr>
          <a:xfrm>
            <a:off x="1" y="12399460"/>
            <a:ext cx="205093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616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2A6F-CCBA-4AA3-A63D-16CFF58AE975}"/>
              </a:ext>
            </a:extLst>
          </p:cNvPr>
          <p:cNvSpPr>
            <a:spLocks noGrp="1"/>
          </p:cNvSpPr>
          <p:nvPr>
            <p:ph type="title"/>
          </p:nvPr>
        </p:nvSpPr>
        <p:spPr>
          <a:xfrm>
            <a:off x="1218565" y="549276"/>
            <a:ext cx="21934170" cy="22860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1BFDF3-F1C8-4110-AFD7-A3574E8D7CB4}"/>
              </a:ext>
            </a:extLst>
          </p:cNvPr>
          <p:cNvSpPr>
            <a:spLocks noGrp="1"/>
          </p:cNvSpPr>
          <p:nvPr>
            <p:ph type="body" sz="half" idx="1"/>
          </p:nvPr>
        </p:nvSpPr>
        <p:spPr>
          <a:xfrm>
            <a:off x="1218565" y="3200401"/>
            <a:ext cx="10763991" cy="9051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9CCD4A-7E8B-4419-A8D1-9CCCC7F89E1F}"/>
              </a:ext>
            </a:extLst>
          </p:cNvPr>
          <p:cNvSpPr>
            <a:spLocks noGrp="1"/>
          </p:cNvSpPr>
          <p:nvPr>
            <p:ph sz="half" idx="2"/>
          </p:nvPr>
        </p:nvSpPr>
        <p:spPr>
          <a:xfrm>
            <a:off x="12388744" y="3200401"/>
            <a:ext cx="10763991" cy="9051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B2B4609-3025-4AD5-B1E1-5C5678CD4AE8}"/>
              </a:ext>
            </a:extLst>
          </p:cNvPr>
          <p:cNvSpPr>
            <a:spLocks noGrp="1"/>
          </p:cNvSpPr>
          <p:nvPr>
            <p:ph type="dt" sz="half" idx="10"/>
          </p:nvPr>
        </p:nvSpPr>
        <p:spPr>
          <a:xfrm>
            <a:off x="1218565" y="12490450"/>
            <a:ext cx="5686637" cy="952500"/>
          </a:xfrm>
        </p:spPr>
        <p:txBody>
          <a:bodyPr/>
          <a:lstStyle>
            <a:lvl1pPr>
              <a:defRPr/>
            </a:lvl1pPr>
          </a:lstStyle>
          <a:p>
            <a:endParaRPr lang="en-US" altLang="zh-TW"/>
          </a:p>
        </p:txBody>
      </p:sp>
      <p:sp>
        <p:nvSpPr>
          <p:cNvPr id="6" name="Footer Placeholder 5">
            <a:extLst>
              <a:ext uri="{FF2B5EF4-FFF2-40B4-BE49-F238E27FC236}">
                <a16:creationId xmlns:a16="http://schemas.microsoft.com/office/drawing/2014/main" id="{657944DE-E4FE-4669-8012-76EE5D1009D4}"/>
              </a:ext>
            </a:extLst>
          </p:cNvPr>
          <p:cNvSpPr>
            <a:spLocks noGrp="1"/>
          </p:cNvSpPr>
          <p:nvPr>
            <p:ph type="ftr" sz="quarter" idx="11"/>
          </p:nvPr>
        </p:nvSpPr>
        <p:spPr>
          <a:xfrm>
            <a:off x="8326861" y="12490450"/>
            <a:ext cx="7717578" cy="952500"/>
          </a:xfrm>
        </p:spPr>
        <p:txBody>
          <a:bodyPr/>
          <a:lstStyle>
            <a:lvl1pPr>
              <a:defRPr/>
            </a:lvl1pPr>
          </a:lstStyle>
          <a:p>
            <a:endParaRPr lang="en-US" altLang="zh-TW"/>
          </a:p>
        </p:txBody>
      </p:sp>
      <p:sp>
        <p:nvSpPr>
          <p:cNvPr id="7" name="Slide Number Placeholder 6">
            <a:extLst>
              <a:ext uri="{FF2B5EF4-FFF2-40B4-BE49-F238E27FC236}">
                <a16:creationId xmlns:a16="http://schemas.microsoft.com/office/drawing/2014/main" id="{DA41879B-0312-4EA9-9FBF-DF71114F57B3}"/>
              </a:ext>
            </a:extLst>
          </p:cNvPr>
          <p:cNvSpPr>
            <a:spLocks noGrp="1"/>
          </p:cNvSpPr>
          <p:nvPr>
            <p:ph type="sldNum" sz="quarter" idx="12"/>
          </p:nvPr>
        </p:nvSpPr>
        <p:spPr>
          <a:xfrm>
            <a:off x="17466098" y="12490450"/>
            <a:ext cx="5686637" cy="952500"/>
          </a:xfrm>
        </p:spPr>
        <p:txBody>
          <a:bodyPr/>
          <a:lstStyle>
            <a:lvl1pPr>
              <a:defRPr/>
            </a:lvl1pPr>
          </a:lstStyle>
          <a:p>
            <a:fld id="{3AC59EE3-027F-4B78-A877-E9363247D948}" type="slidenum">
              <a:rPr lang="en-US" altLang="zh-TW"/>
              <a:pPr/>
              <a:t>‹#›</a:t>
            </a:fld>
            <a:endParaRPr lang="en-US" altLang="zh-TW"/>
          </a:p>
        </p:txBody>
      </p:sp>
    </p:spTree>
    <p:extLst>
      <p:ext uri="{BB962C8B-B14F-4D97-AF65-F5344CB8AC3E}">
        <p14:creationId xmlns:p14="http://schemas.microsoft.com/office/powerpoint/2010/main" val="3246241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4F142-1608-49E7-A375-8454AFC89D99}" type="datetimeFigureOut">
              <a:rPr lang="en-IN" smtClean="0"/>
              <a:t>03-12-2019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C5E8BC-2EC5-4485-ADD5-C2EEA3FB2251}" type="slidenum">
              <a:rPr lang="en-IN" smtClean="0"/>
              <a:t>‹#›</a:t>
            </a:fld>
            <a:endParaRPr lang="en-IN"/>
          </a:p>
        </p:txBody>
      </p:sp>
    </p:spTree>
    <p:extLst>
      <p:ext uri="{BB962C8B-B14F-4D97-AF65-F5344CB8AC3E}">
        <p14:creationId xmlns:p14="http://schemas.microsoft.com/office/powerpoint/2010/main" val="2046463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23555747" y="2787496"/>
            <a:ext cx="815551" cy="163830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3893317" y="5143445"/>
            <a:ext cx="16584666" cy="6572306"/>
          </a:xfrm>
        </p:spPr>
        <p:txBody>
          <a:bodyPr anchor="t">
            <a:normAutofit/>
          </a:bodyPr>
          <a:lstStyle>
            <a:lvl1pPr>
              <a:lnSpc>
                <a:spcPct val="85000"/>
              </a:lnSpc>
              <a:defRPr sz="15392"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93318" y="2787496"/>
            <a:ext cx="16794107" cy="1638300"/>
          </a:xfrm>
        </p:spPr>
        <p:txBody>
          <a:bodyPr anchor="ctr">
            <a:normAutofit/>
          </a:bodyPr>
          <a:lstStyle>
            <a:lvl1pPr marL="0" indent="0" algn="r">
              <a:lnSpc>
                <a:spcPct val="113000"/>
              </a:lnSpc>
              <a:spcBef>
                <a:spcPts val="0"/>
              </a:spcBef>
              <a:buNone/>
              <a:defRPr sz="3998" b="0" i="1" baseline="0">
                <a:solidFill>
                  <a:schemeClr val="accent1"/>
                </a:solidFill>
              </a:defRPr>
            </a:lvl1pPr>
            <a:lvl2pPr marL="913943" indent="0">
              <a:buNone/>
              <a:defRPr sz="3998">
                <a:solidFill>
                  <a:schemeClr val="tx1">
                    <a:tint val="75000"/>
                  </a:schemeClr>
                </a:solidFill>
              </a:defRPr>
            </a:lvl2pPr>
            <a:lvl3pPr marL="1827886" indent="0">
              <a:buNone/>
              <a:defRPr sz="3598">
                <a:solidFill>
                  <a:schemeClr val="tx1">
                    <a:tint val="75000"/>
                  </a:schemeClr>
                </a:solidFill>
              </a:defRPr>
            </a:lvl3pPr>
            <a:lvl4pPr marL="2741828" indent="0">
              <a:buNone/>
              <a:defRPr sz="3198">
                <a:solidFill>
                  <a:schemeClr val="tx1">
                    <a:tint val="75000"/>
                  </a:schemeClr>
                </a:solidFill>
              </a:defRPr>
            </a:lvl4pPr>
            <a:lvl5pPr marL="3655771" indent="0">
              <a:buNone/>
              <a:defRPr sz="3198">
                <a:solidFill>
                  <a:schemeClr val="tx1">
                    <a:tint val="75000"/>
                  </a:schemeClr>
                </a:solidFill>
              </a:defRPr>
            </a:lvl5pPr>
            <a:lvl6pPr marL="4569714" indent="0">
              <a:buNone/>
              <a:defRPr sz="3198">
                <a:solidFill>
                  <a:schemeClr val="tx1">
                    <a:tint val="75000"/>
                  </a:schemeClr>
                </a:solidFill>
              </a:defRPr>
            </a:lvl6pPr>
            <a:lvl7pPr marL="5483657" indent="0">
              <a:buNone/>
              <a:defRPr sz="3198">
                <a:solidFill>
                  <a:schemeClr val="tx1">
                    <a:tint val="75000"/>
                  </a:schemeClr>
                </a:solidFill>
              </a:defRPr>
            </a:lvl7pPr>
            <a:lvl8pPr marL="6397600" indent="0">
              <a:buNone/>
              <a:defRPr sz="3198">
                <a:solidFill>
                  <a:schemeClr val="tx1">
                    <a:tint val="75000"/>
                  </a:schemeClr>
                </a:solidFill>
              </a:defRPr>
            </a:lvl8pPr>
            <a:lvl9pPr marL="7311542" indent="0">
              <a:buNone/>
              <a:defRPr sz="319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7476803" y="12628879"/>
            <a:ext cx="3191581" cy="730250"/>
          </a:xfrm>
        </p:spPr>
        <p:txBody>
          <a:bodyPr/>
          <a:lstStyle>
            <a:lvl1pPr>
              <a:defRPr sz="2399">
                <a:solidFill>
                  <a:schemeClr val="accent1"/>
                </a:solidFill>
              </a:defRPr>
            </a:lvl1pPr>
          </a:lstStyle>
          <a:p>
            <a:fld id="{48A87A34-81AB-432B-8DAE-1953F412C126}" type="datetimeFigureOut">
              <a:rPr lang="en-US" smtClean="0"/>
              <a:t>12/3/2019</a:t>
            </a:fld>
            <a:endParaRPr lang="en-US" dirty="0"/>
          </a:p>
        </p:txBody>
      </p:sp>
      <p:sp>
        <p:nvSpPr>
          <p:cNvPr id="5" name="Footer Placeholder 4"/>
          <p:cNvSpPr>
            <a:spLocks noGrp="1"/>
          </p:cNvSpPr>
          <p:nvPr>
            <p:ph type="ftr" sz="quarter" idx="11"/>
          </p:nvPr>
        </p:nvSpPr>
        <p:spPr>
          <a:xfrm>
            <a:off x="3893317" y="12628881"/>
            <a:ext cx="12953702" cy="730250"/>
          </a:xfrm>
        </p:spPr>
        <p:txBody>
          <a:bodyPr/>
          <a:lstStyle>
            <a:lvl1pPr>
              <a:defRPr b="0">
                <a:solidFill>
                  <a:schemeClr val="accent1"/>
                </a:solidFill>
              </a:defRPr>
            </a:lvl1pPr>
          </a:lstStyle>
          <a:p>
            <a:endParaRPr lang="en-US" dirty="0"/>
          </a:p>
        </p:txBody>
      </p:sp>
      <p:sp>
        <p:nvSpPr>
          <p:cNvPr id="6" name="Slide Number Placeholder 5"/>
          <p:cNvSpPr>
            <a:spLocks noGrp="1"/>
          </p:cNvSpPr>
          <p:nvPr>
            <p:ph type="sldNum" sz="quarter" idx="12"/>
          </p:nvPr>
        </p:nvSpPr>
        <p:spPr>
          <a:xfrm>
            <a:off x="23555747" y="3241521"/>
            <a:ext cx="815551" cy="730250"/>
          </a:xfrm>
        </p:spPr>
        <p:txBody>
          <a:bodyPr/>
          <a:lstStyle>
            <a:lvl1pPr>
              <a:defRPr>
                <a:solidFill>
                  <a:schemeClr val="bg2"/>
                </a:solidFill>
              </a:defRPr>
            </a:lvl1pPr>
          </a:lstStyle>
          <a:p>
            <a:fld id="{86CB4B4D-7CA3-9044-876B-883B54F8677D}" type="slidenum">
              <a:rPr lang="en-IN" smtClean="0"/>
              <a:t>‹#›</a:t>
            </a:fld>
            <a:endParaRPr lang="en-IN"/>
          </a:p>
        </p:txBody>
      </p:sp>
      <p:cxnSp>
        <p:nvCxnSpPr>
          <p:cNvPr id="10" name="Straight Connector 9" title="Horizontal Rule Line"/>
          <p:cNvCxnSpPr/>
          <p:nvPr/>
        </p:nvCxnSpPr>
        <p:spPr>
          <a:xfrm flipH="1">
            <a:off x="2" y="12356334"/>
            <a:ext cx="2047798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478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57803" y="1081256"/>
            <a:ext cx="12490291" cy="49778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357803" y="7424934"/>
            <a:ext cx="12490291" cy="496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70817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3206" y="1115568"/>
            <a:ext cx="7658681" cy="99120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357803" y="1116130"/>
            <a:ext cx="12484198" cy="1828800"/>
          </a:xfrm>
        </p:spPr>
        <p:txBody>
          <a:bodyPr anchor="b">
            <a:normAutofit/>
          </a:bodyPr>
          <a:lstStyle>
            <a:lvl1pPr marL="0" indent="0">
              <a:lnSpc>
                <a:spcPct val="113000"/>
              </a:lnSpc>
              <a:spcBef>
                <a:spcPts val="0"/>
              </a:spcBef>
              <a:buNone/>
              <a:defRPr sz="4798" b="0" i="1" baseline="0">
                <a:solidFill>
                  <a:schemeClr val="tx1">
                    <a:lumMod val="85000"/>
                    <a:lumOff val="15000"/>
                  </a:schemeClr>
                </a:solidFill>
              </a:defRPr>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US"/>
              <a:t>Click to edit Master text styles</a:t>
            </a:r>
          </a:p>
        </p:txBody>
      </p:sp>
      <p:sp>
        <p:nvSpPr>
          <p:cNvPr id="4" name="Content Placeholder 3"/>
          <p:cNvSpPr>
            <a:spLocks noGrp="1"/>
          </p:cNvSpPr>
          <p:nvPr>
            <p:ph sz="half" idx="2"/>
          </p:nvPr>
        </p:nvSpPr>
        <p:spPr>
          <a:xfrm>
            <a:off x="10357803" y="3053342"/>
            <a:ext cx="12484198" cy="3511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357803" y="7401652"/>
            <a:ext cx="12490291" cy="1828800"/>
          </a:xfrm>
        </p:spPr>
        <p:txBody>
          <a:bodyPr anchor="b">
            <a:normAutofit/>
          </a:bodyPr>
          <a:lstStyle>
            <a:lvl1pPr marL="0" indent="0">
              <a:buNone/>
              <a:defRPr sz="4798" b="0" i="1" baseline="0">
                <a:solidFill>
                  <a:schemeClr val="tx1">
                    <a:lumMod val="85000"/>
                    <a:lumOff val="15000"/>
                  </a:schemeClr>
                </a:solidFill>
              </a:defRPr>
            </a:lvl1pPr>
            <a:lvl2pPr marL="913943" indent="0">
              <a:buNone/>
              <a:defRPr sz="3998" b="1"/>
            </a:lvl2pPr>
            <a:lvl3pPr marL="1827886" indent="0">
              <a:buNone/>
              <a:defRPr sz="3598" b="1"/>
            </a:lvl3pPr>
            <a:lvl4pPr marL="2741828" indent="0">
              <a:buNone/>
              <a:defRPr sz="3198" b="1"/>
            </a:lvl4pPr>
            <a:lvl5pPr marL="3655771" indent="0">
              <a:buNone/>
              <a:defRPr sz="3198" b="1"/>
            </a:lvl5pPr>
            <a:lvl6pPr marL="4569714" indent="0">
              <a:buNone/>
              <a:defRPr sz="3198" b="1"/>
            </a:lvl6pPr>
            <a:lvl7pPr marL="5483657" indent="0">
              <a:buNone/>
              <a:defRPr sz="3198" b="1"/>
            </a:lvl7pPr>
            <a:lvl8pPr marL="6397600" indent="0">
              <a:buNone/>
              <a:defRPr sz="3198" b="1"/>
            </a:lvl8pPr>
            <a:lvl9pPr marL="7311542" indent="0">
              <a:buNone/>
              <a:defRPr sz="3198" b="1"/>
            </a:lvl9pPr>
          </a:lstStyle>
          <a:p>
            <a:pPr lvl="0"/>
            <a:r>
              <a:rPr lang="en-US"/>
              <a:t>Click to edit Master text styles</a:t>
            </a:r>
          </a:p>
        </p:txBody>
      </p:sp>
      <p:sp>
        <p:nvSpPr>
          <p:cNvPr id="6" name="Content Placeholder 5"/>
          <p:cNvSpPr>
            <a:spLocks noGrp="1"/>
          </p:cNvSpPr>
          <p:nvPr>
            <p:ph sz="quarter" idx="4"/>
          </p:nvPr>
        </p:nvSpPr>
        <p:spPr>
          <a:xfrm>
            <a:off x="10357803" y="9338864"/>
            <a:ext cx="12484198" cy="3511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55356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76603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9132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3206" y="1110958"/>
            <a:ext cx="7673553" cy="3842044"/>
          </a:xfrm>
        </p:spPr>
        <p:txBody>
          <a:bodyPr anchor="t">
            <a:noAutofit/>
          </a:bodyPr>
          <a:lstStyle>
            <a:lvl1pPr>
              <a:lnSpc>
                <a:spcPct val="93000"/>
              </a:lnSpc>
              <a:defRPr sz="7996"/>
            </a:lvl1pPr>
          </a:lstStyle>
          <a:p>
            <a:r>
              <a:rPr lang="en-US"/>
              <a:t>Click to edit Master title style</a:t>
            </a:r>
            <a:endParaRPr lang="en-US" dirty="0"/>
          </a:p>
        </p:txBody>
      </p:sp>
      <p:sp>
        <p:nvSpPr>
          <p:cNvPr id="3" name="Content Placeholder 2"/>
          <p:cNvSpPr>
            <a:spLocks noGrp="1"/>
          </p:cNvSpPr>
          <p:nvPr>
            <p:ph idx="1"/>
          </p:nvPr>
        </p:nvSpPr>
        <p:spPr>
          <a:xfrm>
            <a:off x="10357803" y="1128294"/>
            <a:ext cx="12490291" cy="11245288"/>
          </a:xfrm>
        </p:spPr>
        <p:txBody>
          <a:bodyPr/>
          <a:lstStyle>
            <a:lvl1pPr>
              <a:lnSpc>
                <a:spcPct val="112000"/>
              </a:lnSpc>
              <a:defRPr sz="3998"/>
            </a:lvl1pPr>
            <a:lvl2pPr>
              <a:lnSpc>
                <a:spcPct val="112000"/>
              </a:lnSpc>
              <a:defRPr sz="3598"/>
            </a:lvl2pPr>
            <a:lvl3pPr>
              <a:lnSpc>
                <a:spcPct val="112000"/>
              </a:lnSpc>
              <a:defRPr sz="3198"/>
            </a:lvl3pPr>
            <a:lvl4pPr>
              <a:lnSpc>
                <a:spcPct val="112000"/>
              </a:lnSpc>
              <a:defRPr sz="2799"/>
            </a:lvl4pPr>
            <a:lvl5pPr>
              <a:lnSpc>
                <a:spcPct val="112000"/>
              </a:lnSpc>
              <a:defRPr sz="2799"/>
            </a:lvl5pPr>
            <a:lvl6pPr>
              <a:defRPr sz="2799"/>
            </a:lvl6pPr>
            <a:lvl7pPr>
              <a:defRPr sz="2799"/>
            </a:lvl7pPr>
            <a:lvl8pPr>
              <a:defRPr sz="2799"/>
            </a:lvl8pPr>
            <a:lvl9pPr>
              <a:defRPr sz="2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23206" y="5243025"/>
            <a:ext cx="7673553" cy="6479074"/>
          </a:xfrm>
        </p:spPr>
        <p:txBody>
          <a:bodyPr/>
          <a:lstStyle>
            <a:lvl1pPr marL="0" indent="0" algn="r">
              <a:lnSpc>
                <a:spcPct val="125000"/>
              </a:lnSpc>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11097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7113" y="1114523"/>
            <a:ext cx="7676960" cy="3838478"/>
          </a:xfrm>
        </p:spPr>
        <p:txBody>
          <a:bodyPr anchor="t">
            <a:noAutofit/>
          </a:bodyPr>
          <a:lstStyle>
            <a:lvl1pPr>
              <a:lnSpc>
                <a:spcPct val="93000"/>
              </a:lnSpc>
              <a:defRPr sz="7996"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510123" y="1"/>
            <a:ext cx="12337971" cy="13715998"/>
          </a:xfrm>
        </p:spPr>
        <p:txBody>
          <a:bodyPr anchor="t"/>
          <a:lstStyle>
            <a:lvl1pPr marL="0" indent="0">
              <a:buNone/>
              <a:defRPr sz="6397"/>
            </a:lvl1pPr>
            <a:lvl2pPr marL="913943" indent="0">
              <a:buNone/>
              <a:defRPr sz="5597"/>
            </a:lvl2pPr>
            <a:lvl3pPr marL="1827886" indent="0">
              <a:buNone/>
              <a:defRPr sz="4798"/>
            </a:lvl3pPr>
            <a:lvl4pPr marL="2741828" indent="0">
              <a:buNone/>
              <a:defRPr sz="3998"/>
            </a:lvl4pPr>
            <a:lvl5pPr marL="3655771" indent="0">
              <a:buNone/>
              <a:defRPr sz="3998"/>
            </a:lvl5pPr>
            <a:lvl6pPr marL="4569714" indent="0">
              <a:buNone/>
              <a:defRPr sz="3998"/>
            </a:lvl6pPr>
            <a:lvl7pPr marL="5483657" indent="0">
              <a:buNone/>
              <a:defRPr sz="3998"/>
            </a:lvl7pPr>
            <a:lvl8pPr marL="6397600" indent="0">
              <a:buNone/>
              <a:defRPr sz="3998"/>
            </a:lvl8pPr>
            <a:lvl9pPr marL="7311542" indent="0">
              <a:buNone/>
              <a:defRPr sz="3998"/>
            </a:lvl9pPr>
          </a:lstStyle>
          <a:p>
            <a:r>
              <a:rPr lang="en-US"/>
              <a:t>Click icon to add picture</a:t>
            </a:r>
            <a:endParaRPr lang="en-US" dirty="0"/>
          </a:p>
        </p:txBody>
      </p:sp>
      <p:sp>
        <p:nvSpPr>
          <p:cNvPr id="4" name="Text Placeholder 3"/>
          <p:cNvSpPr>
            <a:spLocks noGrp="1"/>
          </p:cNvSpPr>
          <p:nvPr>
            <p:ph type="body" sz="half" idx="2"/>
          </p:nvPr>
        </p:nvSpPr>
        <p:spPr>
          <a:xfrm>
            <a:off x="1517113" y="5243024"/>
            <a:ext cx="7676960" cy="6473952"/>
          </a:xfrm>
        </p:spPr>
        <p:txBody>
          <a:bodyPr/>
          <a:lstStyle>
            <a:lvl1pPr marL="0" indent="0" algn="r">
              <a:lnSpc>
                <a:spcPct val="125000"/>
              </a:lnSpc>
              <a:buNone/>
              <a:defRPr sz="3198"/>
            </a:lvl1pPr>
            <a:lvl2pPr marL="913943" indent="0">
              <a:buNone/>
              <a:defRPr sz="2799"/>
            </a:lvl2pPr>
            <a:lvl3pPr marL="1827886" indent="0">
              <a:buNone/>
              <a:defRPr sz="2399"/>
            </a:lvl3pPr>
            <a:lvl4pPr marL="2741828" indent="0">
              <a:buNone/>
              <a:defRPr sz="1999"/>
            </a:lvl4pPr>
            <a:lvl5pPr marL="3655771" indent="0">
              <a:buNone/>
              <a:defRPr sz="1999"/>
            </a:lvl5pPr>
            <a:lvl6pPr marL="4569714" indent="0">
              <a:buNone/>
              <a:defRPr sz="1999"/>
            </a:lvl6pPr>
            <a:lvl7pPr marL="5483657" indent="0">
              <a:buNone/>
              <a:defRPr sz="1999"/>
            </a:lvl7pPr>
            <a:lvl8pPr marL="6397600" indent="0">
              <a:buNone/>
              <a:defRPr sz="1999"/>
            </a:lvl8pPr>
            <a:lvl9pPr marL="7311542" indent="0">
              <a:buNone/>
              <a:defRPr sz="1999"/>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565075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23555747" y="10761160"/>
            <a:ext cx="815551" cy="163830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Placeholder 1"/>
          <p:cNvSpPr>
            <a:spLocks noGrp="1"/>
          </p:cNvSpPr>
          <p:nvPr>
            <p:ph type="title"/>
          </p:nvPr>
        </p:nvSpPr>
        <p:spPr>
          <a:xfrm>
            <a:off x="1523206" y="1119356"/>
            <a:ext cx="7663818" cy="990498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357803" y="1138132"/>
            <a:ext cx="12490287" cy="11310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23208" y="11860121"/>
            <a:ext cx="7625738" cy="730250"/>
          </a:xfrm>
          <a:prstGeom prst="rect">
            <a:avLst/>
          </a:prstGeom>
        </p:spPr>
        <p:txBody>
          <a:bodyPr vert="horz" lIns="91440" tIns="45720" rIns="91440" bIns="45720" rtlCol="0" anchor="t"/>
          <a:lstStyle>
            <a:lvl1pPr algn="r">
              <a:defRPr sz="1999" b="0" i="1" baseline="0">
                <a:solidFill>
                  <a:schemeClr val="accent1"/>
                </a:solidFill>
                <a:latin typeface="+mj-lt"/>
              </a:defRPr>
            </a:lvl1pPr>
          </a:lstStyle>
          <a:p>
            <a:fld id="{3C633830-2244-49AE-BC4A-47F415C177C6}" type="datetimeFigureOut">
              <a:rPr lang="en-US" dirty="0"/>
              <a:pPr/>
              <a:t>12/3/2019</a:t>
            </a:fld>
            <a:endParaRPr lang="en-US" dirty="0"/>
          </a:p>
        </p:txBody>
      </p:sp>
      <p:sp>
        <p:nvSpPr>
          <p:cNvPr id="5" name="Footer Placeholder 4"/>
          <p:cNvSpPr>
            <a:spLocks noGrp="1"/>
          </p:cNvSpPr>
          <p:nvPr>
            <p:ph type="ftr" sz="quarter" idx="3"/>
          </p:nvPr>
        </p:nvSpPr>
        <p:spPr>
          <a:xfrm>
            <a:off x="1523208" y="12628881"/>
            <a:ext cx="7625738" cy="730250"/>
          </a:xfrm>
          <a:prstGeom prst="rect">
            <a:avLst/>
          </a:prstGeom>
        </p:spPr>
        <p:txBody>
          <a:bodyPr vert="horz" lIns="91440" tIns="45720" rIns="91440" bIns="45720" rtlCol="0" anchor="t"/>
          <a:lstStyle>
            <a:lvl1pPr algn="r">
              <a:defRPr sz="2399" b="1" i="1" baseline="0">
                <a:solidFill>
                  <a:schemeClr val="accent1"/>
                </a:solidFill>
                <a:latin typeface="+mj-lt"/>
              </a:defRPr>
            </a:lvl1pPr>
          </a:lstStyle>
          <a:p>
            <a:endParaRPr lang="en-US" dirty="0"/>
          </a:p>
        </p:txBody>
      </p:sp>
      <p:sp>
        <p:nvSpPr>
          <p:cNvPr id="6" name="Slide Number Placeholder 5"/>
          <p:cNvSpPr>
            <a:spLocks noGrp="1"/>
          </p:cNvSpPr>
          <p:nvPr>
            <p:ph type="sldNum" sz="quarter" idx="4"/>
          </p:nvPr>
        </p:nvSpPr>
        <p:spPr>
          <a:xfrm>
            <a:off x="23555747" y="11215185"/>
            <a:ext cx="815551" cy="730250"/>
          </a:xfrm>
          <a:prstGeom prst="rect">
            <a:avLst/>
          </a:prstGeom>
        </p:spPr>
        <p:txBody>
          <a:bodyPr vert="horz" lIns="91440" tIns="45720" rIns="91440" bIns="45720" rtlCol="0" anchor="ctr"/>
          <a:lstStyle>
            <a:lvl1pPr algn="r">
              <a:defRPr sz="2399" b="0" i="1" baseline="0">
                <a:solidFill>
                  <a:schemeClr val="bg2"/>
                </a:solidFill>
                <a:latin typeface="+mj-lt"/>
              </a:defRPr>
            </a:lvl1pPr>
          </a:lstStyle>
          <a:p>
            <a:fld id="{86CB4B4D-7CA3-9044-876B-883B54F8677D}" type="slidenum">
              <a:rPr lang="en-IN" smtClean="0"/>
              <a:t>‹#›</a:t>
            </a:fld>
            <a:endParaRPr lang="en-IN"/>
          </a:p>
        </p:txBody>
      </p:sp>
      <p:cxnSp>
        <p:nvCxnSpPr>
          <p:cNvPr id="10" name="Straight Connector 9" title="Horizontal Rule Line"/>
          <p:cNvCxnSpPr/>
          <p:nvPr/>
        </p:nvCxnSpPr>
        <p:spPr>
          <a:xfrm>
            <a:off x="0" y="12399460"/>
            <a:ext cx="898691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33680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r" defTabSz="1827886" rtl="0" eaLnBrk="1" latinLnBrk="0" hangingPunct="1">
        <a:lnSpc>
          <a:spcPct val="90000"/>
        </a:lnSpc>
        <a:spcBef>
          <a:spcPct val="0"/>
        </a:spcBef>
        <a:buNone/>
        <a:defRPr sz="9995" b="0" i="1" kern="1200" baseline="0">
          <a:solidFill>
            <a:schemeClr val="accent1"/>
          </a:solidFill>
          <a:latin typeface="+mj-lt"/>
          <a:ea typeface="+mj-ea"/>
          <a:cs typeface="+mj-cs"/>
        </a:defRPr>
      </a:lvl1pPr>
    </p:titleStyle>
    <p:bodyStyle>
      <a:lvl1pPr marL="566645" indent="-566645" algn="l" defTabSz="1827886" rtl="0" eaLnBrk="1" latinLnBrk="0" hangingPunct="1">
        <a:lnSpc>
          <a:spcPct val="112000"/>
        </a:lnSpc>
        <a:spcBef>
          <a:spcPts val="1799"/>
        </a:spcBef>
        <a:buFont typeface="Arial" panose="020B0604020202020204" pitchFamily="34" charset="0"/>
        <a:buChar char="•"/>
        <a:defRPr sz="3998" kern="1200" baseline="0">
          <a:solidFill>
            <a:schemeClr val="tx1">
              <a:lumMod val="85000"/>
              <a:lumOff val="15000"/>
            </a:schemeClr>
          </a:solidFill>
          <a:latin typeface="+mn-lt"/>
          <a:ea typeface="+mn-ea"/>
          <a:cs typeface="+mn-cs"/>
        </a:defRPr>
      </a:lvl1pPr>
      <a:lvl2pPr marL="1370914" indent="-566645" algn="l" defTabSz="1827886" rtl="0" eaLnBrk="1" latinLnBrk="0" hangingPunct="1">
        <a:lnSpc>
          <a:spcPct val="112000"/>
        </a:lnSpc>
        <a:spcBef>
          <a:spcPts val="1799"/>
        </a:spcBef>
        <a:buFont typeface="Corbel" panose="020B0503020204020204" pitchFamily="34" charset="0"/>
        <a:buChar char="–"/>
        <a:defRPr sz="3598" kern="1200" baseline="0">
          <a:solidFill>
            <a:schemeClr val="tx1">
              <a:lumMod val="85000"/>
              <a:lumOff val="15000"/>
            </a:schemeClr>
          </a:solidFill>
          <a:latin typeface="+mn-lt"/>
          <a:ea typeface="+mn-ea"/>
          <a:cs typeface="+mn-cs"/>
        </a:defRPr>
      </a:lvl2pPr>
      <a:lvl3pPr marL="2284857" indent="-566645" algn="l" defTabSz="1827886" rtl="0" eaLnBrk="1" latinLnBrk="0" hangingPunct="1">
        <a:lnSpc>
          <a:spcPct val="112000"/>
        </a:lnSpc>
        <a:spcBef>
          <a:spcPts val="1799"/>
        </a:spcBef>
        <a:buFont typeface="Arial" panose="020B0604020202020204" pitchFamily="34" charset="0"/>
        <a:buChar char="•"/>
        <a:defRPr sz="3198" kern="1200" baseline="0">
          <a:solidFill>
            <a:schemeClr val="tx1">
              <a:lumMod val="85000"/>
              <a:lumOff val="15000"/>
            </a:schemeClr>
          </a:solidFill>
          <a:latin typeface="+mn-lt"/>
          <a:ea typeface="+mn-ea"/>
          <a:cs typeface="+mn-cs"/>
        </a:defRPr>
      </a:lvl3pPr>
      <a:lvl4pPr marL="3198800" indent="-566645" algn="l" defTabSz="1827886" rtl="0" eaLnBrk="1" latinLnBrk="0" hangingPunct="1">
        <a:lnSpc>
          <a:spcPct val="112000"/>
        </a:lnSpc>
        <a:spcBef>
          <a:spcPts val="1799"/>
        </a:spcBef>
        <a:buFont typeface="Corbel" panose="020B0503020204020204" pitchFamily="34" charset="0"/>
        <a:buChar char="–"/>
        <a:defRPr sz="2799" kern="1200" baseline="0">
          <a:solidFill>
            <a:schemeClr val="tx1">
              <a:lumMod val="85000"/>
              <a:lumOff val="15000"/>
            </a:schemeClr>
          </a:solidFill>
          <a:latin typeface="+mn-lt"/>
          <a:ea typeface="+mn-ea"/>
          <a:cs typeface="+mn-cs"/>
        </a:defRPr>
      </a:lvl4pPr>
      <a:lvl5pPr marL="4112743" indent="-566645" algn="l" defTabSz="1827886" rtl="0" eaLnBrk="1" latinLnBrk="0" hangingPunct="1">
        <a:lnSpc>
          <a:spcPct val="112000"/>
        </a:lnSpc>
        <a:spcBef>
          <a:spcPts val="1799"/>
        </a:spcBef>
        <a:buFont typeface="Arial" panose="020B0604020202020204" pitchFamily="34" charset="0"/>
        <a:buChar char="•"/>
        <a:defRPr sz="2799" i="1" kern="1200" baseline="0">
          <a:solidFill>
            <a:schemeClr val="tx1">
              <a:lumMod val="85000"/>
              <a:lumOff val="15000"/>
            </a:schemeClr>
          </a:solidFill>
          <a:latin typeface="+mn-lt"/>
          <a:ea typeface="+mn-ea"/>
          <a:cs typeface="+mn-cs"/>
        </a:defRPr>
      </a:lvl5pPr>
      <a:lvl6pPr marL="5026685" indent="-566645" algn="l" defTabSz="1827886" rtl="0" eaLnBrk="1" latinLnBrk="0" hangingPunct="1">
        <a:lnSpc>
          <a:spcPct val="112000"/>
        </a:lnSpc>
        <a:spcBef>
          <a:spcPts val="2599"/>
        </a:spcBef>
        <a:buFont typeface="Corbel" panose="020B0503020204020204" pitchFamily="34" charset="0"/>
        <a:buChar char="–"/>
        <a:defRPr sz="2799" kern="1200">
          <a:solidFill>
            <a:schemeClr val="tx1">
              <a:lumMod val="85000"/>
              <a:lumOff val="15000"/>
            </a:schemeClr>
          </a:solidFill>
          <a:latin typeface="+mn-lt"/>
          <a:ea typeface="+mn-ea"/>
          <a:cs typeface="+mn-cs"/>
        </a:defRPr>
      </a:lvl6pPr>
      <a:lvl7pPr marL="5940628" indent="-566645" algn="l" defTabSz="1827886" rtl="0" eaLnBrk="1" latinLnBrk="0" hangingPunct="1">
        <a:lnSpc>
          <a:spcPct val="112000"/>
        </a:lnSpc>
        <a:spcBef>
          <a:spcPts val="2599"/>
        </a:spcBef>
        <a:buFont typeface="Arial" panose="020B0604020202020204" pitchFamily="34" charset="0"/>
        <a:buChar char="•"/>
        <a:defRPr sz="2799" i="1" kern="1200">
          <a:solidFill>
            <a:schemeClr val="tx1">
              <a:lumMod val="85000"/>
              <a:lumOff val="15000"/>
            </a:schemeClr>
          </a:solidFill>
          <a:latin typeface="+mn-lt"/>
          <a:ea typeface="+mn-ea"/>
          <a:cs typeface="+mn-cs"/>
        </a:defRPr>
      </a:lvl7pPr>
      <a:lvl8pPr marL="6854571" indent="-566645" algn="l" defTabSz="1827886" rtl="0" eaLnBrk="1" latinLnBrk="0" hangingPunct="1">
        <a:lnSpc>
          <a:spcPct val="112000"/>
        </a:lnSpc>
        <a:spcBef>
          <a:spcPts val="2599"/>
        </a:spcBef>
        <a:buFont typeface="Corbel" panose="020B0503020204020204" pitchFamily="34" charset="0"/>
        <a:buChar char="–"/>
        <a:defRPr sz="2799" kern="1200">
          <a:solidFill>
            <a:schemeClr val="tx1">
              <a:lumMod val="85000"/>
              <a:lumOff val="15000"/>
            </a:schemeClr>
          </a:solidFill>
          <a:latin typeface="+mn-lt"/>
          <a:ea typeface="+mn-ea"/>
          <a:cs typeface="+mn-cs"/>
        </a:defRPr>
      </a:lvl8pPr>
      <a:lvl9pPr marL="7768514" indent="-566645" algn="l" defTabSz="1827886" rtl="0" eaLnBrk="1" latinLnBrk="0" hangingPunct="1">
        <a:lnSpc>
          <a:spcPct val="112000"/>
        </a:lnSpc>
        <a:spcBef>
          <a:spcPts val="2599"/>
        </a:spcBef>
        <a:buFont typeface="Arial" panose="020B0604020202020204" pitchFamily="34" charset="0"/>
        <a:buChar char="•"/>
        <a:defRPr sz="2799" i="1" kern="1200" baseline="0">
          <a:solidFill>
            <a:schemeClr val="tx1">
              <a:lumMod val="85000"/>
              <a:lumOff val="15000"/>
            </a:schemeClr>
          </a:solidFill>
          <a:latin typeface="+mn-lt"/>
          <a:ea typeface="+mn-ea"/>
          <a:cs typeface="+mn-cs"/>
        </a:defRPr>
      </a:lvl9pPr>
    </p:bodyStyle>
    <p:otherStyle>
      <a:defPPr>
        <a:defRPr lang="en-US"/>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upload.wikimedia.org/wikipedia/commons/c/c2/Lbp_neighbors.sv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www.scholarpedia.org/article/File:LBP.jpg" TargetMode="External"/><Relationship Id="rId1" Type="http://schemas.openxmlformats.org/officeDocument/2006/relationships/slideLayout" Target="../slideLayouts/slideLayout12.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www.scholarpedia.org/w/images/6/67/LBP-face.jpg"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000" y="-332013"/>
            <a:ext cx="25298400" cy="14325600"/>
            <a:chOff x="-381000" y="-381000"/>
            <a:chExt cx="25298400" cy="14325600"/>
          </a:xfrm>
          <a:noFill/>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402" t="28724" r="18658" b="27453"/>
            <a:stretch/>
          </p:blipFill>
          <p:spPr>
            <a:xfrm>
              <a:off x="-381000" y="-381000"/>
              <a:ext cx="25298400" cy="14325600"/>
            </a:xfrm>
            <a:prstGeom prst="rect">
              <a:avLst/>
            </a:prstGeom>
            <a:grpFill/>
          </p:spPr>
        </p:pic>
        <p:sp>
          <p:nvSpPr>
            <p:cNvPr id="14" name="Rectangle 10"/>
            <p:cNvSpPr/>
            <p:nvPr/>
          </p:nvSpPr>
          <p:spPr>
            <a:xfrm>
              <a:off x="0" y="0"/>
              <a:ext cx="24377650" cy="13716001"/>
            </a:xfrm>
            <a:prstGeom prst="rect">
              <a:avLst/>
            </a:prstGeom>
            <a:grp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grpSp>
      <p:sp>
        <p:nvSpPr>
          <p:cNvPr id="24" name="TextBox 6"/>
          <p:cNvSpPr txBox="1"/>
          <p:nvPr/>
        </p:nvSpPr>
        <p:spPr>
          <a:xfrm>
            <a:off x="12222000" y="2965819"/>
            <a:ext cx="92396" cy="58477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8000" b="1">
                <a:solidFill>
                  <a:schemeClr val="accent5">
                    <a:hueOff val="-7200000"/>
                    <a:satOff val="-100001"/>
                  </a:schemeClr>
                </a:solidFill>
                <a:latin typeface="Montserrat Bold"/>
                <a:ea typeface="Montserrat Bold"/>
                <a:cs typeface="Montserrat Bold"/>
                <a:sym typeface="Montserrat Bold"/>
              </a:defRPr>
            </a:lvl1pPr>
          </a:lstStyle>
          <a:p>
            <a:endParaRPr lang="fr-FR" sz="3200" dirty="0"/>
          </a:p>
        </p:txBody>
      </p:sp>
      <p:sp>
        <p:nvSpPr>
          <p:cNvPr id="25" name="Rectangle 3"/>
          <p:cNvSpPr/>
          <p:nvPr/>
        </p:nvSpPr>
        <p:spPr>
          <a:xfrm>
            <a:off x="7936831" y="7733003"/>
            <a:ext cx="8662738" cy="96253"/>
          </a:xfrm>
          <a:prstGeom prst="rect">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26" name="Rounded Rectangle 4"/>
          <p:cNvSpPr/>
          <p:nvPr/>
        </p:nvSpPr>
        <p:spPr>
          <a:xfrm>
            <a:off x="9156065" y="8439921"/>
            <a:ext cx="6224270" cy="799125"/>
          </a:xfrm>
          <a:prstGeom prst="roundRect">
            <a:avLst>
              <a:gd name="adj" fmla="val 16667"/>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27" name="TextBox 9"/>
          <p:cNvSpPr txBox="1"/>
          <p:nvPr/>
        </p:nvSpPr>
        <p:spPr>
          <a:xfrm>
            <a:off x="10846657" y="8655145"/>
            <a:ext cx="2843084"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000" b="1" spc="300">
                <a:solidFill>
                  <a:schemeClr val="accent5">
                    <a:hueOff val="-7200000"/>
                    <a:satOff val="-100001"/>
                  </a:schemeClr>
                </a:solidFill>
                <a:latin typeface="Montserrat Bold"/>
                <a:ea typeface="Montserrat Bold"/>
                <a:cs typeface="Montserrat Bold"/>
                <a:sym typeface="Montserrat Bold"/>
              </a:defRPr>
            </a:lvl1pPr>
          </a:lstStyle>
          <a:p>
            <a:r>
              <a:rPr dirty="0"/>
              <a:t>PRESENTED BY: </a:t>
            </a:r>
            <a:endParaRPr lang="en-IN" dirty="0"/>
          </a:p>
        </p:txBody>
      </p:sp>
      <p:sp>
        <p:nvSpPr>
          <p:cNvPr id="28" name="TextBox 8"/>
          <p:cNvSpPr txBox="1"/>
          <p:nvPr/>
        </p:nvSpPr>
        <p:spPr>
          <a:xfrm>
            <a:off x="4316534" y="2454441"/>
            <a:ext cx="15995724" cy="550920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15000" b="1">
                <a:solidFill>
                  <a:schemeClr val="accent5">
                    <a:hueOff val="-7200000"/>
                    <a:satOff val="-100001"/>
                  </a:schemeClr>
                </a:solidFill>
                <a:latin typeface="Montserrat Bold"/>
                <a:ea typeface="Montserrat Bold"/>
                <a:cs typeface="Montserrat Bold"/>
                <a:sym typeface="Montserrat Bold"/>
              </a:defRPr>
            </a:lvl1pPr>
          </a:lstStyle>
          <a:p>
            <a:r>
              <a:rPr lang="fr-FR" sz="8800" dirty="0">
                <a:solidFill>
                  <a:schemeClr val="bg2">
                    <a:lumMod val="90000"/>
                  </a:schemeClr>
                </a:solidFill>
              </a:rPr>
              <a:t>FAMS</a:t>
            </a:r>
          </a:p>
          <a:p>
            <a:r>
              <a:rPr lang="fr-FR" sz="8800" dirty="0">
                <a:solidFill>
                  <a:schemeClr val="bg2">
                    <a:lumMod val="90000"/>
                  </a:schemeClr>
                </a:solidFill>
              </a:rPr>
              <a:t>Face Recognition</a:t>
            </a:r>
          </a:p>
          <a:p>
            <a:r>
              <a:rPr lang="fr-FR" sz="8800" dirty="0">
                <a:solidFill>
                  <a:schemeClr val="bg2">
                    <a:lumMod val="90000"/>
                  </a:schemeClr>
                </a:solidFill>
              </a:rPr>
              <a:t> Based</a:t>
            </a:r>
          </a:p>
          <a:p>
            <a:r>
              <a:rPr lang="fr-FR" sz="8800" dirty="0">
                <a:solidFill>
                  <a:schemeClr val="bg2">
                    <a:lumMod val="90000"/>
                  </a:schemeClr>
                </a:solidFill>
              </a:rPr>
              <a:t> Attendance Management System</a:t>
            </a:r>
          </a:p>
        </p:txBody>
      </p:sp>
      <p:grpSp>
        <p:nvGrpSpPr>
          <p:cNvPr id="5" name="Group 4"/>
          <p:cNvGrpSpPr/>
          <p:nvPr/>
        </p:nvGrpSpPr>
        <p:grpSpPr>
          <a:xfrm>
            <a:off x="9156065" y="9620047"/>
            <a:ext cx="6224270" cy="1641512"/>
            <a:chOff x="9156065" y="9620046"/>
            <a:chExt cx="6224270" cy="2622959"/>
          </a:xfrm>
        </p:grpSpPr>
        <p:sp>
          <p:nvSpPr>
            <p:cNvPr id="15" name="Rounded Rectangle 4"/>
            <p:cNvSpPr/>
            <p:nvPr/>
          </p:nvSpPr>
          <p:spPr>
            <a:xfrm>
              <a:off x="9156065" y="9620046"/>
              <a:ext cx="6224270" cy="2622959"/>
            </a:xfrm>
            <a:prstGeom prst="roundRect">
              <a:avLst>
                <a:gd name="adj" fmla="val 16667"/>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6" name="TextBox 9"/>
            <p:cNvSpPr txBox="1"/>
            <p:nvPr/>
          </p:nvSpPr>
          <p:spPr>
            <a:xfrm>
              <a:off x="10505218" y="9797030"/>
              <a:ext cx="2685990" cy="1143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000" b="1" spc="300">
                  <a:solidFill>
                    <a:schemeClr val="accent5">
                      <a:hueOff val="-7200000"/>
                      <a:satOff val="-100001"/>
                    </a:schemeClr>
                  </a:solidFill>
                  <a:latin typeface="Montserrat Bold"/>
                  <a:ea typeface="Montserrat Bold"/>
                  <a:cs typeface="Montserrat Bold"/>
                  <a:sym typeface="Montserrat Bold"/>
                </a:defRPr>
              </a:lvl1pPr>
            </a:lstStyle>
            <a:p>
              <a:pPr algn="l">
                <a:lnSpc>
                  <a:spcPct val="150000"/>
                </a:lnSpc>
              </a:pPr>
              <a:r>
                <a:rPr lang="en-IN" sz="2400" dirty="0"/>
                <a:t>Madhav Sharma</a:t>
              </a:r>
            </a:p>
            <a:p>
              <a:pPr algn="l">
                <a:lnSpc>
                  <a:spcPct val="150000"/>
                </a:lnSpc>
              </a:pPr>
              <a:r>
                <a:rPr lang="en-IN" sz="2400" dirty="0"/>
                <a:t>11700188</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2ACD-09CF-41A0-96A5-484443D49803}"/>
              </a:ext>
            </a:extLst>
          </p:cNvPr>
          <p:cNvSpPr>
            <a:spLocks noGrp="1"/>
          </p:cNvSpPr>
          <p:nvPr>
            <p:ph type="title"/>
          </p:nvPr>
        </p:nvSpPr>
        <p:spPr>
          <a:xfrm>
            <a:off x="1370889" y="1222138"/>
            <a:ext cx="20252296" cy="2401638"/>
          </a:xfrm>
        </p:spPr>
        <p:txBody>
          <a:bodyPr>
            <a:normAutofit fontScale="90000"/>
          </a:bodyPr>
          <a:lstStyle/>
          <a:p>
            <a:r>
              <a:rPr lang="en-US" b="1" dirty="0"/>
              <a:t>How the Face Detection Works ?</a:t>
            </a:r>
            <a:endParaRPr lang="en-US" dirty="0"/>
          </a:p>
        </p:txBody>
      </p:sp>
      <p:sp>
        <p:nvSpPr>
          <p:cNvPr id="3" name="Content Placeholder 2">
            <a:extLst>
              <a:ext uri="{FF2B5EF4-FFF2-40B4-BE49-F238E27FC236}">
                <a16:creationId xmlns:a16="http://schemas.microsoft.com/office/drawing/2014/main" id="{6DED4DCF-DB08-4EC3-85B3-B1ADDE746722}"/>
              </a:ext>
            </a:extLst>
          </p:cNvPr>
          <p:cNvSpPr>
            <a:spLocks noGrp="1"/>
          </p:cNvSpPr>
          <p:nvPr>
            <p:ph idx="1"/>
          </p:nvPr>
        </p:nvSpPr>
        <p:spPr>
          <a:xfrm>
            <a:off x="1370889" y="3375330"/>
            <a:ext cx="20252296" cy="8204611"/>
          </a:xfrm>
        </p:spPr>
        <p:txBody>
          <a:bodyPr>
            <a:normAutofit/>
          </a:bodyPr>
          <a:lstStyle/>
          <a:p>
            <a:r>
              <a:rPr lang="en-US" dirty="0"/>
              <a:t>Firstly the image is imported by providing the location of the image. Then the picture is transformed from RGB to Grayscale because it is easy to detect faces in the grayscale. After that, the image manipulation used, in which the resizing, cropping, blurring and sharpening of the images done if needed. The next step is image segmentation, which is used for contour detection or segments the multiple objects in a single image so that the classifier can quickly detect the objects and faces in the picture.</a:t>
            </a:r>
          </a:p>
          <a:p>
            <a:r>
              <a:rPr lang="en-US" dirty="0"/>
              <a:t>The next step is to use algorithm. Algorithm used for finding the location of the human faces in a frame or image. All human faces shares some universal properties of the human face like the eyes region is darker than its neighbor pixels and nose region is brighter than eye region.</a:t>
            </a:r>
          </a:p>
        </p:txBody>
      </p:sp>
    </p:spTree>
    <p:extLst>
      <p:ext uri="{BB962C8B-B14F-4D97-AF65-F5344CB8AC3E}">
        <p14:creationId xmlns:p14="http://schemas.microsoft.com/office/powerpoint/2010/main" val="2677483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3219-FFEA-4A03-B254-44095FF1A74A}"/>
              </a:ext>
            </a:extLst>
          </p:cNvPr>
          <p:cNvSpPr>
            <a:spLocks noGrp="1"/>
          </p:cNvSpPr>
          <p:nvPr>
            <p:ph type="title"/>
          </p:nvPr>
        </p:nvSpPr>
        <p:spPr>
          <a:xfrm>
            <a:off x="1370888" y="1222138"/>
            <a:ext cx="20492297" cy="1727286"/>
          </a:xfrm>
        </p:spPr>
        <p:txBody>
          <a:bodyPr>
            <a:normAutofit fontScale="90000"/>
          </a:bodyPr>
          <a:lstStyle/>
          <a:p>
            <a:r>
              <a:rPr lang="en-US" b="1" dirty="0"/>
              <a:t>How the Face Detection Works ?</a:t>
            </a:r>
            <a:endParaRPr lang="en-US" dirty="0"/>
          </a:p>
        </p:txBody>
      </p:sp>
      <p:sp>
        <p:nvSpPr>
          <p:cNvPr id="3" name="Content Placeholder 2">
            <a:extLst>
              <a:ext uri="{FF2B5EF4-FFF2-40B4-BE49-F238E27FC236}">
                <a16:creationId xmlns:a16="http://schemas.microsoft.com/office/drawing/2014/main" id="{BCD73043-6EB4-4FC5-95B4-AB28544B8D47}"/>
              </a:ext>
            </a:extLst>
          </p:cNvPr>
          <p:cNvSpPr>
            <a:spLocks noGrp="1"/>
          </p:cNvSpPr>
          <p:nvPr>
            <p:ph idx="1"/>
          </p:nvPr>
        </p:nvSpPr>
        <p:spPr>
          <a:xfrm>
            <a:off x="1370889" y="2949423"/>
            <a:ext cx="20252296" cy="10204003"/>
          </a:xfrm>
        </p:spPr>
        <p:txBody>
          <a:bodyPr>
            <a:normAutofit/>
          </a:bodyPr>
          <a:lstStyle/>
          <a:p>
            <a:endParaRPr lang="en-US" dirty="0"/>
          </a:p>
          <a:p>
            <a:endParaRPr lang="en-US" dirty="0"/>
          </a:p>
          <a:p>
            <a:endParaRPr lang="en-US" dirty="0"/>
          </a:p>
          <a:p>
            <a:endParaRPr lang="en-US" dirty="0"/>
          </a:p>
          <a:p>
            <a:r>
              <a:rPr lang="en-US" dirty="0"/>
              <a:t>The </a:t>
            </a:r>
            <a:r>
              <a:rPr lang="en-US" dirty="0" err="1"/>
              <a:t>haar</a:t>
            </a:r>
            <a:r>
              <a:rPr lang="en-US" dirty="0"/>
              <a:t>-like algorithm is also used for feature selection or feature extraction for an object in an image, with the help of edge detection, line detection, center detection for detecting eyes, nose, mouth, etc. in the picture. It is used to select the essential features in an image and extract these features for face detection.</a:t>
            </a:r>
          </a:p>
          <a:p>
            <a:r>
              <a:rPr lang="en-US" dirty="0"/>
              <a:t>The next step is to give the coordinates of x, y, w, h which makes a rectangle box in the picture to show the location of the face or we can say that to show the region of interest in the image. </a:t>
            </a:r>
          </a:p>
        </p:txBody>
      </p:sp>
      <p:pic>
        <p:nvPicPr>
          <p:cNvPr id="5" name="Picture 4">
            <a:extLst>
              <a:ext uri="{FF2B5EF4-FFF2-40B4-BE49-F238E27FC236}">
                <a16:creationId xmlns:a16="http://schemas.microsoft.com/office/drawing/2014/main" id="{E42438F0-B4C2-4DFF-93FE-988DCB65D372}"/>
              </a:ext>
            </a:extLst>
          </p:cNvPr>
          <p:cNvPicPr>
            <a:picLocks noChangeAspect="1"/>
          </p:cNvPicPr>
          <p:nvPr/>
        </p:nvPicPr>
        <p:blipFill>
          <a:blip r:embed="rId2"/>
          <a:stretch>
            <a:fillRect/>
          </a:stretch>
        </p:blipFill>
        <p:spPr>
          <a:xfrm>
            <a:off x="4796708" y="2753708"/>
            <a:ext cx="4803929" cy="3846002"/>
          </a:xfrm>
          <a:prstGeom prst="rect">
            <a:avLst/>
          </a:prstGeom>
        </p:spPr>
      </p:pic>
      <p:pic>
        <p:nvPicPr>
          <p:cNvPr id="6" name="Picture 5">
            <a:extLst>
              <a:ext uri="{FF2B5EF4-FFF2-40B4-BE49-F238E27FC236}">
                <a16:creationId xmlns:a16="http://schemas.microsoft.com/office/drawing/2014/main" id="{659DFD36-5A42-43D5-88AA-E15D50B9EE45}"/>
              </a:ext>
            </a:extLst>
          </p:cNvPr>
          <p:cNvPicPr>
            <a:picLocks noChangeAspect="1"/>
          </p:cNvPicPr>
          <p:nvPr/>
        </p:nvPicPr>
        <p:blipFill>
          <a:blip r:embed="rId3"/>
          <a:stretch>
            <a:fillRect/>
          </a:stretch>
        </p:blipFill>
        <p:spPr>
          <a:xfrm>
            <a:off x="11617036" y="2753706"/>
            <a:ext cx="5783574" cy="3846002"/>
          </a:xfrm>
          <a:prstGeom prst="rect">
            <a:avLst/>
          </a:prstGeom>
        </p:spPr>
      </p:pic>
    </p:spTree>
    <p:extLst>
      <p:ext uri="{BB962C8B-B14F-4D97-AF65-F5344CB8AC3E}">
        <p14:creationId xmlns:p14="http://schemas.microsoft.com/office/powerpoint/2010/main" val="1658264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eature 1">
            <a:extLst>
              <a:ext uri="{FF2B5EF4-FFF2-40B4-BE49-F238E27FC236}">
                <a16:creationId xmlns:a16="http://schemas.microsoft.com/office/drawing/2014/main" id="{064F009F-C7D4-46B8-8A82-0D310F981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278" y="2867905"/>
            <a:ext cx="1905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Feature 2">
            <a:extLst>
              <a:ext uri="{FF2B5EF4-FFF2-40B4-BE49-F238E27FC236}">
                <a16:creationId xmlns:a16="http://schemas.microsoft.com/office/drawing/2014/main" id="{F4EC1AE3-304E-4B7A-BA26-2401E3B6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940" y="2924175"/>
            <a:ext cx="1905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eature 3">
            <a:extLst>
              <a:ext uri="{FF2B5EF4-FFF2-40B4-BE49-F238E27FC236}">
                <a16:creationId xmlns:a16="http://schemas.microsoft.com/office/drawing/2014/main" id="{D6121B4C-8878-4415-8129-1ECE2A7D2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0602" y="2985427"/>
            <a:ext cx="1905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eature 4">
            <a:extLst>
              <a:ext uri="{FF2B5EF4-FFF2-40B4-BE49-F238E27FC236}">
                <a16:creationId xmlns:a16="http://schemas.microsoft.com/office/drawing/2014/main" id="{94E58DD6-2F4D-4F07-A774-C5D0CFC3C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990" y="2985427"/>
            <a:ext cx="1905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ure 5">
            <a:extLst>
              <a:ext uri="{FF2B5EF4-FFF2-40B4-BE49-F238E27FC236}">
                <a16:creationId xmlns:a16="http://schemas.microsoft.com/office/drawing/2014/main" id="{654F62E8-FFD1-4713-8F97-503365415C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51342" y="3032029"/>
            <a:ext cx="1905000" cy="333375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1D5750DF-57AD-4FCE-A77D-643D180324D9}"/>
              </a:ext>
            </a:extLst>
          </p:cNvPr>
          <p:cNvSpPr>
            <a:spLocks noGrp="1"/>
          </p:cNvSpPr>
          <p:nvPr>
            <p:ph type="title"/>
          </p:nvPr>
        </p:nvSpPr>
        <p:spPr>
          <a:xfrm>
            <a:off x="1523205" y="1119356"/>
            <a:ext cx="13890965" cy="9904984"/>
          </a:xfrm>
        </p:spPr>
        <p:txBody>
          <a:bodyPr/>
          <a:lstStyle/>
          <a:p>
            <a:r>
              <a:rPr lang="en-IN" sz="4800" dirty="0">
                <a:latin typeface="Times New Roman" panose="02020603050405020304" pitchFamily="18" charset="0"/>
                <a:cs typeface="Times New Roman" panose="02020603050405020304" pitchFamily="18" charset="0"/>
              </a:rPr>
              <a:t>Consider the following five images</a:t>
            </a:r>
          </a:p>
        </p:txBody>
      </p:sp>
      <p:pic>
        <p:nvPicPr>
          <p:cNvPr id="1032" name="Picture 8" descr="All Features">
            <a:extLst>
              <a:ext uri="{FF2B5EF4-FFF2-40B4-BE49-F238E27FC236}">
                <a16:creationId xmlns:a16="http://schemas.microsoft.com/office/drawing/2014/main" id="{69AD3BA8-1B8D-4C61-9DCB-6AED79E624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83123" y="9063698"/>
            <a:ext cx="2302526" cy="402942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5EFEC6B4-AD78-410D-A751-77CB3A509EA9}"/>
              </a:ext>
            </a:extLst>
          </p:cNvPr>
          <p:cNvSpPr/>
          <p:nvPr/>
        </p:nvSpPr>
        <p:spPr>
          <a:xfrm rot="1622477">
            <a:off x="6863735" y="6968171"/>
            <a:ext cx="3346380" cy="2027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2C9F8A12-BC2E-42FF-AF99-15D528CBB49B}"/>
              </a:ext>
            </a:extLst>
          </p:cNvPr>
          <p:cNvSpPr/>
          <p:nvPr/>
        </p:nvSpPr>
        <p:spPr>
          <a:xfrm rot="8740190">
            <a:off x="11692361" y="6851029"/>
            <a:ext cx="3346380" cy="2027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E1098-AAEF-46E3-9257-AF3A2913C51E}"/>
              </a:ext>
            </a:extLst>
          </p:cNvPr>
          <p:cNvSpPr>
            <a:spLocks noGrp="1"/>
          </p:cNvSpPr>
          <p:nvPr>
            <p:ph type="title"/>
          </p:nvPr>
        </p:nvSpPr>
        <p:spPr>
          <a:xfrm>
            <a:off x="1523206" y="1119356"/>
            <a:ext cx="8271034" cy="9904984"/>
          </a:xfrm>
        </p:spPr>
        <p:txBody>
          <a:bodyPr/>
          <a:lstStyle/>
          <a:p>
            <a:r>
              <a:rPr lang="en-US" b="1" dirty="0"/>
              <a:t>Face Recognition Algorithm </a:t>
            </a:r>
            <a:endParaRPr lang="en-US" dirty="0"/>
          </a:p>
        </p:txBody>
      </p:sp>
      <p:sp>
        <p:nvSpPr>
          <p:cNvPr id="3" name="Content Placeholder 2">
            <a:extLst>
              <a:ext uri="{FF2B5EF4-FFF2-40B4-BE49-F238E27FC236}">
                <a16:creationId xmlns:a16="http://schemas.microsoft.com/office/drawing/2014/main" id="{C0DC7A03-019B-4504-BCEA-9CD727B58BCE}"/>
              </a:ext>
            </a:extLst>
          </p:cNvPr>
          <p:cNvSpPr>
            <a:spLocks noGrp="1"/>
          </p:cNvSpPr>
          <p:nvPr>
            <p:ph idx="1"/>
          </p:nvPr>
        </p:nvSpPr>
        <p:spPr/>
        <p:txBody>
          <a:bodyPr>
            <a:normAutofit fontScale="85000" lnSpcReduction="20000"/>
          </a:bodyPr>
          <a:lstStyle/>
          <a:p>
            <a:pPr algn="just"/>
            <a:r>
              <a:rPr lang="en-US" dirty="0"/>
              <a:t>Over the last ten years or so, face recognition has become a popular area of research in computer vision and one of the most successful applications of image analysis and understanding. There are different types of face recognition algorithms, for example:</a:t>
            </a:r>
          </a:p>
          <a:p>
            <a:pPr algn="just"/>
            <a:endParaRPr lang="en-US" dirty="0"/>
          </a:p>
          <a:p>
            <a:pPr algn="just"/>
            <a:r>
              <a:rPr lang="en-US" dirty="0"/>
              <a:t>Eigenfaces (1991)</a:t>
            </a:r>
          </a:p>
          <a:p>
            <a:pPr algn="just"/>
            <a:r>
              <a:rPr lang="en-US" dirty="0"/>
              <a:t>Local Binary Patterns Histograms (LBPH) (1996)</a:t>
            </a:r>
          </a:p>
          <a:p>
            <a:pPr algn="just"/>
            <a:r>
              <a:rPr lang="en-US" dirty="0" err="1"/>
              <a:t>Fisherfaces</a:t>
            </a:r>
            <a:r>
              <a:rPr lang="en-US" dirty="0"/>
              <a:t> (1997)</a:t>
            </a:r>
          </a:p>
          <a:p>
            <a:pPr algn="just"/>
            <a:r>
              <a:rPr lang="en-US" dirty="0"/>
              <a:t>Scale Invariant Feature Transform (SIFT) (1999)</a:t>
            </a:r>
          </a:p>
          <a:p>
            <a:pPr algn="just"/>
            <a:r>
              <a:rPr lang="en-US" dirty="0"/>
              <a:t>Speed Up Robust Features (SURF) (2006)</a:t>
            </a:r>
          </a:p>
          <a:p>
            <a:pPr algn="just"/>
            <a:endParaRPr lang="en-US" dirty="0"/>
          </a:p>
          <a:p>
            <a:pPr algn="just"/>
            <a:r>
              <a:rPr lang="en-US" dirty="0"/>
              <a:t>Each method has a different approach to extract the image information and perform the matching with the input image. However, the methods Eigenfaces and </a:t>
            </a:r>
            <a:r>
              <a:rPr lang="en-US" dirty="0" err="1"/>
              <a:t>Fisherfaces</a:t>
            </a:r>
            <a:r>
              <a:rPr lang="en-US" dirty="0"/>
              <a:t> have a similar approach as well as the SIFT and SURF methods. One of the more popular face recognition algorithms: </a:t>
            </a:r>
            <a:r>
              <a:rPr lang="en-US" b="1" dirty="0"/>
              <a:t>Local Binary Patterns Histograms (LBPH).</a:t>
            </a:r>
          </a:p>
        </p:txBody>
      </p:sp>
      <p:pic>
        <p:nvPicPr>
          <p:cNvPr id="4" name="Picture 3">
            <a:extLst>
              <a:ext uri="{FF2B5EF4-FFF2-40B4-BE49-F238E27FC236}">
                <a16:creationId xmlns:a16="http://schemas.microsoft.com/office/drawing/2014/main" id="{B23A5D27-3F0C-4E81-A28A-06005AAF384E}"/>
              </a:ext>
            </a:extLst>
          </p:cNvPr>
          <p:cNvPicPr>
            <a:picLocks noChangeAspect="1"/>
          </p:cNvPicPr>
          <p:nvPr/>
        </p:nvPicPr>
        <p:blipFill>
          <a:blip r:embed="rId2"/>
          <a:stretch>
            <a:fillRect/>
          </a:stretch>
        </p:blipFill>
        <p:spPr>
          <a:xfrm>
            <a:off x="3947050" y="6596743"/>
            <a:ext cx="3711050" cy="3034843"/>
          </a:xfrm>
          <a:prstGeom prst="rect">
            <a:avLst/>
          </a:prstGeom>
        </p:spPr>
      </p:pic>
    </p:spTree>
    <p:extLst>
      <p:ext uri="{BB962C8B-B14F-4D97-AF65-F5344CB8AC3E}">
        <p14:creationId xmlns:p14="http://schemas.microsoft.com/office/powerpoint/2010/main" val="3443329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BF25-C48C-4664-82C9-5D90C159B8AD}"/>
              </a:ext>
            </a:extLst>
          </p:cNvPr>
          <p:cNvSpPr>
            <a:spLocks noGrp="1"/>
          </p:cNvSpPr>
          <p:nvPr>
            <p:ph type="title"/>
          </p:nvPr>
        </p:nvSpPr>
        <p:spPr/>
        <p:txBody>
          <a:bodyPr/>
          <a:lstStyle/>
          <a:p>
            <a:r>
              <a:rPr lang="en-IN" dirty="0"/>
              <a:t>Concept</a:t>
            </a:r>
          </a:p>
        </p:txBody>
      </p:sp>
      <p:sp>
        <p:nvSpPr>
          <p:cNvPr id="3" name="Content Placeholder 2">
            <a:extLst>
              <a:ext uri="{FF2B5EF4-FFF2-40B4-BE49-F238E27FC236}">
                <a16:creationId xmlns:a16="http://schemas.microsoft.com/office/drawing/2014/main" id="{775E8280-A606-40B8-92E6-E06F326F460B}"/>
              </a:ext>
            </a:extLst>
          </p:cNvPr>
          <p:cNvSpPr>
            <a:spLocks noGrp="1"/>
          </p:cNvSpPr>
          <p:nvPr>
            <p:ph idx="1"/>
          </p:nvPr>
        </p:nvSpPr>
        <p:spPr/>
        <p:txBody>
          <a:bodyPr>
            <a:normAutofit fontScale="62500" lnSpcReduction="20000"/>
          </a:bodyPr>
          <a:lstStyle/>
          <a:p>
            <a:pPr algn="just"/>
            <a:r>
              <a:rPr lang="en-US" altLang="zh-TW" sz="6600" dirty="0"/>
              <a:t>Divide the examined window to cells (e.g. 16x16 pixels for each cell).</a:t>
            </a:r>
          </a:p>
          <a:p>
            <a:pPr algn="just"/>
            <a:r>
              <a:rPr lang="en-US" altLang="zh-TW" sz="6600" dirty="0"/>
              <a:t>For each pixel in a cell, compare the pixel to each of its 8 neighbors (on its left-top, left-middle, left-bottom, right-top, etc.). Follow the pixels along a circle, i.e. clockwise or counter-clockwise. </a:t>
            </a:r>
          </a:p>
          <a:p>
            <a:pPr algn="just"/>
            <a:r>
              <a:rPr lang="en-US" altLang="zh-TW" sz="6600" dirty="0"/>
              <a:t>Where the center pixel's value is greater than the neighbor, write "1". Otherwise, write "0". This gives an 8-digit binary number (which is usually converted to decimal for convenience). </a:t>
            </a:r>
          </a:p>
          <a:p>
            <a:pPr algn="just"/>
            <a:r>
              <a:rPr lang="en-US" altLang="zh-TW" sz="6600" dirty="0"/>
              <a:t>Compute the histogram, over the cell, of the frequency of each "number" occurring (i.e., each combination of which pixels are smaller and which are greater than the center). </a:t>
            </a:r>
          </a:p>
          <a:p>
            <a:pPr algn="just"/>
            <a:r>
              <a:rPr lang="en-US" altLang="zh-TW" sz="6600" dirty="0"/>
              <a:t>Optionally normalize the histogram. </a:t>
            </a:r>
          </a:p>
          <a:p>
            <a:pPr algn="just"/>
            <a:r>
              <a:rPr lang="en-US" altLang="zh-TW" sz="6600" dirty="0"/>
              <a:t>Concatenate normalized histograms of all cells. This gives the feature vector for the window. </a:t>
            </a:r>
          </a:p>
          <a:p>
            <a:pPr algn="just"/>
            <a:endParaRPr lang="en-US" altLang="zh-TW" sz="6600" dirty="0"/>
          </a:p>
          <a:p>
            <a:pPr algn="just"/>
            <a:endParaRPr lang="en-IN" dirty="0"/>
          </a:p>
        </p:txBody>
      </p:sp>
      <p:pic>
        <p:nvPicPr>
          <p:cNvPr id="4" name="Picture 6">
            <a:hlinkClick r:id="rId2"/>
            <a:extLst>
              <a:ext uri="{FF2B5EF4-FFF2-40B4-BE49-F238E27FC236}">
                <a16:creationId xmlns:a16="http://schemas.microsoft.com/office/drawing/2014/main" id="{03017816-ED5B-47B2-9455-286333654E43}"/>
              </a:ext>
            </a:extLst>
          </p:cNvPr>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a:xfrm>
            <a:off x="0" y="4837488"/>
            <a:ext cx="10564586" cy="3911600"/>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67223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7E10FD-7B5C-4BF6-A00F-0BEEECACD5AC}"/>
              </a:ext>
            </a:extLst>
          </p:cNvPr>
          <p:cNvSpPr>
            <a:spLocks noGrp="1" noChangeArrowheads="1"/>
          </p:cNvSpPr>
          <p:nvPr>
            <p:ph type="title"/>
          </p:nvPr>
        </p:nvSpPr>
        <p:spPr/>
        <p:txBody>
          <a:bodyPr/>
          <a:lstStyle/>
          <a:p>
            <a:r>
              <a:rPr lang="en-US" altLang="zh-TW" sz="9600" dirty="0"/>
              <a:t>Illustration</a:t>
            </a:r>
          </a:p>
        </p:txBody>
      </p:sp>
      <p:sp>
        <p:nvSpPr>
          <p:cNvPr id="8195" name="Rectangle 3">
            <a:extLst>
              <a:ext uri="{FF2B5EF4-FFF2-40B4-BE49-F238E27FC236}">
                <a16:creationId xmlns:a16="http://schemas.microsoft.com/office/drawing/2014/main" id="{D88F5A06-B8A8-43C0-B679-D9D72DB688C5}"/>
              </a:ext>
            </a:extLst>
          </p:cNvPr>
          <p:cNvSpPr>
            <a:spLocks noGrp="1" noChangeArrowheads="1"/>
          </p:cNvSpPr>
          <p:nvPr>
            <p:ph type="body" sz="half" idx="1"/>
          </p:nvPr>
        </p:nvSpPr>
        <p:spPr>
          <a:xfrm>
            <a:off x="898155" y="971551"/>
            <a:ext cx="10763991" cy="1441450"/>
          </a:xfrm>
        </p:spPr>
        <p:txBody>
          <a:bodyPr/>
          <a:lstStyle/>
          <a:p>
            <a:pPr marL="0" indent="0">
              <a:buNone/>
            </a:pPr>
            <a:endParaRPr lang="en-US" altLang="zh-TW" sz="5600" dirty="0"/>
          </a:p>
        </p:txBody>
      </p:sp>
      <p:pic>
        <p:nvPicPr>
          <p:cNvPr id="8197" name="Picture 5" descr="400px-LBP">
            <a:hlinkClick r:id="rId2"/>
            <a:extLst>
              <a:ext uri="{FF2B5EF4-FFF2-40B4-BE49-F238E27FC236}">
                <a16:creationId xmlns:a16="http://schemas.microsoft.com/office/drawing/2014/main" id="{213182EE-3B59-4A92-A375-A2AE1F62C0BD}"/>
              </a:ext>
            </a:extLst>
          </p:cNvPr>
          <p:cNvPicPr>
            <a:picLocks noGrp="1" noChangeAspect="1" noChangeArrowheads="1"/>
          </p:cNvPicPr>
          <p:nvPr>
            <p:ph sz="half" idx="2"/>
          </p:nvPr>
        </p:nvPicPr>
        <p:blipFill>
          <a:blip r:embed="rId3">
            <a:lum contrast="20000"/>
            <a:extLst>
              <a:ext uri="{28A0092B-C50C-407E-A947-70E740481C1C}">
                <a14:useLocalDpi xmlns:a14="http://schemas.microsoft.com/office/drawing/2010/main" val="0"/>
              </a:ext>
            </a:extLst>
          </a:blip>
          <a:srcRect/>
          <a:stretch>
            <a:fillRect/>
          </a:stretch>
        </p:blipFill>
        <p:spPr>
          <a:xfrm>
            <a:off x="231775" y="971551"/>
            <a:ext cx="12096750" cy="7588249"/>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a:extLst>
              <a:ext uri="{FF2B5EF4-FFF2-40B4-BE49-F238E27FC236}">
                <a16:creationId xmlns:a16="http://schemas.microsoft.com/office/drawing/2014/main" id="{72A40ABF-68E1-4DF4-BB52-03750CF1222D}"/>
              </a:ext>
            </a:extLst>
          </p:cNvPr>
          <p:cNvPicPr>
            <a:picLocks noChangeAspect="1"/>
          </p:cNvPicPr>
          <p:nvPr/>
        </p:nvPicPr>
        <p:blipFill>
          <a:blip r:embed="rId4"/>
          <a:stretch>
            <a:fillRect/>
          </a:stretch>
        </p:blipFill>
        <p:spPr>
          <a:xfrm>
            <a:off x="0" y="8559800"/>
            <a:ext cx="24371300" cy="5156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8BA3ED8-5643-43B7-BD84-F075DCE78FF3}"/>
              </a:ext>
            </a:extLst>
          </p:cNvPr>
          <p:cNvSpPr>
            <a:spLocks noGrp="1" noChangeArrowheads="1"/>
          </p:cNvSpPr>
          <p:nvPr>
            <p:ph type="title"/>
          </p:nvPr>
        </p:nvSpPr>
        <p:spPr/>
        <p:txBody>
          <a:bodyPr/>
          <a:lstStyle/>
          <a:p>
            <a:r>
              <a:rPr lang="en-US" altLang="zh-TW"/>
              <a:t>Face Description</a:t>
            </a:r>
          </a:p>
        </p:txBody>
      </p:sp>
      <p:sp>
        <p:nvSpPr>
          <p:cNvPr id="10243" name="Rectangle 3">
            <a:extLst>
              <a:ext uri="{FF2B5EF4-FFF2-40B4-BE49-F238E27FC236}">
                <a16:creationId xmlns:a16="http://schemas.microsoft.com/office/drawing/2014/main" id="{6625C375-3520-4B41-9B90-601250C68415}"/>
              </a:ext>
            </a:extLst>
          </p:cNvPr>
          <p:cNvSpPr>
            <a:spLocks noGrp="1" noChangeArrowheads="1"/>
          </p:cNvSpPr>
          <p:nvPr>
            <p:ph type="body" sz="half" idx="1"/>
          </p:nvPr>
        </p:nvSpPr>
        <p:spPr>
          <a:xfrm>
            <a:off x="3956050" y="3200401"/>
            <a:ext cx="15862300" cy="3837213"/>
          </a:xfrm>
        </p:spPr>
        <p:txBody>
          <a:bodyPr>
            <a:normAutofit fontScale="77500" lnSpcReduction="20000"/>
          </a:bodyPr>
          <a:lstStyle/>
          <a:p>
            <a:pPr>
              <a:lnSpc>
                <a:spcPct val="90000"/>
              </a:lnSpc>
            </a:pPr>
            <a:r>
              <a:rPr lang="en-US" altLang="zh-TW" sz="5600" dirty="0"/>
              <a:t>The basic methodology for LBP based face description proposed by </a:t>
            </a:r>
            <a:r>
              <a:rPr lang="en-US" altLang="zh-TW" sz="5600" dirty="0" err="1"/>
              <a:t>Ahonen</a:t>
            </a:r>
            <a:r>
              <a:rPr lang="en-US" altLang="zh-TW" sz="5600" dirty="0"/>
              <a:t> et al. (2006) is as follows: </a:t>
            </a:r>
          </a:p>
          <a:p>
            <a:pPr lvl="1">
              <a:lnSpc>
                <a:spcPct val="90000"/>
              </a:lnSpc>
            </a:pPr>
            <a:r>
              <a:rPr lang="en-US" altLang="zh-TW" sz="4800" dirty="0"/>
              <a:t>The facial image is divided into local regions </a:t>
            </a:r>
          </a:p>
          <a:p>
            <a:pPr lvl="1">
              <a:lnSpc>
                <a:spcPct val="90000"/>
              </a:lnSpc>
            </a:pPr>
            <a:r>
              <a:rPr lang="en-US" altLang="zh-TW" sz="4800" dirty="0"/>
              <a:t> LBP texture descriptors are extracted from each region independently. </a:t>
            </a:r>
          </a:p>
          <a:p>
            <a:pPr lvl="1">
              <a:lnSpc>
                <a:spcPct val="90000"/>
              </a:lnSpc>
            </a:pPr>
            <a:r>
              <a:rPr lang="en-US" altLang="zh-TW" sz="4800" dirty="0"/>
              <a:t>The descriptors are then concatenated to form a global description of the face</a:t>
            </a:r>
          </a:p>
        </p:txBody>
      </p:sp>
      <p:pic>
        <p:nvPicPr>
          <p:cNvPr id="10245" name="Picture 5">
            <a:hlinkClick r:id="rId2"/>
            <a:extLst>
              <a:ext uri="{FF2B5EF4-FFF2-40B4-BE49-F238E27FC236}">
                <a16:creationId xmlns:a16="http://schemas.microsoft.com/office/drawing/2014/main" id="{FCCDDB1B-18EE-46D1-9572-16E6FFA44144}"/>
              </a:ext>
            </a:extLst>
          </p:cNvPr>
          <p:cNvPicPr>
            <a:picLocks noGrp="1" noChangeAspect="1" noChangeArrowheads="1"/>
          </p:cNvPicPr>
          <p:nvPr>
            <p:ph sz="half" idx="2"/>
          </p:nvPr>
        </p:nvPicPr>
        <p:blipFill>
          <a:blip r:embed="rId3">
            <a:lum contrast="20000"/>
            <a:extLst>
              <a:ext uri="{28A0092B-C50C-407E-A947-70E740481C1C}">
                <a14:useLocalDpi xmlns:a14="http://schemas.microsoft.com/office/drawing/2010/main" val="0"/>
              </a:ext>
            </a:extLst>
          </a:blip>
          <a:srcRect/>
          <a:stretch>
            <a:fillRect/>
          </a:stretch>
        </p:blipFill>
        <p:spPr>
          <a:xfrm>
            <a:off x="2612571" y="7168244"/>
            <a:ext cx="16818429" cy="6547756"/>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A8DF171-A4F8-4D14-BB46-87E092E57245}"/>
              </a:ext>
            </a:extLst>
          </p:cNvPr>
          <p:cNvSpPr>
            <a:spLocks noGrp="1" noChangeArrowheads="1"/>
          </p:cNvSpPr>
          <p:nvPr>
            <p:ph type="title"/>
          </p:nvPr>
        </p:nvSpPr>
        <p:spPr/>
        <p:txBody>
          <a:bodyPr/>
          <a:lstStyle/>
          <a:p>
            <a:r>
              <a:rPr lang="en-US" altLang="zh-TW"/>
              <a:t>Face Recognition with LBP</a:t>
            </a:r>
          </a:p>
        </p:txBody>
      </p:sp>
      <p:sp>
        <p:nvSpPr>
          <p:cNvPr id="12291" name="Rectangle 3">
            <a:extLst>
              <a:ext uri="{FF2B5EF4-FFF2-40B4-BE49-F238E27FC236}">
                <a16:creationId xmlns:a16="http://schemas.microsoft.com/office/drawing/2014/main" id="{42D4AE11-0D30-40E7-9DD6-78479B9F5CEC}"/>
              </a:ext>
            </a:extLst>
          </p:cNvPr>
          <p:cNvSpPr>
            <a:spLocks noGrp="1" noChangeArrowheads="1"/>
          </p:cNvSpPr>
          <p:nvPr>
            <p:ph type="body" sz="half" idx="1"/>
          </p:nvPr>
        </p:nvSpPr>
        <p:spPr>
          <a:xfrm>
            <a:off x="3956050" y="3200401"/>
            <a:ext cx="15141576" cy="9051926"/>
          </a:xfrm>
        </p:spPr>
        <p:txBody>
          <a:bodyPr/>
          <a:lstStyle/>
          <a:p>
            <a:r>
              <a:rPr lang="en-US" altLang="en-US" sz="5600" dirty="0"/>
              <a:t>Face Recognition with Local Binary Patterns</a:t>
            </a:r>
            <a:endParaRPr lang="en-US" altLang="zh-TW" sz="5600" dirty="0"/>
          </a:p>
        </p:txBody>
      </p:sp>
      <p:pic>
        <p:nvPicPr>
          <p:cNvPr id="12292" name="Picture 4">
            <a:extLst>
              <a:ext uri="{FF2B5EF4-FFF2-40B4-BE49-F238E27FC236}">
                <a16:creationId xmlns:a16="http://schemas.microsoft.com/office/drawing/2014/main" id="{415AB88C-D906-45DF-BFD2-BCF6FAAF01A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994401" y="7146927"/>
            <a:ext cx="12960350" cy="5302250"/>
          </a:xfrm>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B69E-0D47-467C-8910-CB335C1BD222}"/>
              </a:ext>
            </a:extLst>
          </p:cNvPr>
          <p:cNvSpPr>
            <a:spLocks noGrp="1"/>
          </p:cNvSpPr>
          <p:nvPr>
            <p:ph type="title"/>
          </p:nvPr>
        </p:nvSpPr>
        <p:spPr/>
        <p:txBody>
          <a:bodyPr/>
          <a:lstStyle/>
          <a:p>
            <a:r>
              <a:rPr lang="en-IN" dirty="0"/>
              <a:t>Applications		</a:t>
            </a:r>
          </a:p>
        </p:txBody>
      </p:sp>
      <p:sp>
        <p:nvSpPr>
          <p:cNvPr id="3" name="Content Placeholder 2">
            <a:extLst>
              <a:ext uri="{FF2B5EF4-FFF2-40B4-BE49-F238E27FC236}">
                <a16:creationId xmlns:a16="http://schemas.microsoft.com/office/drawing/2014/main" id="{80AADEE0-4230-4009-9759-0C2B874490C3}"/>
              </a:ext>
            </a:extLst>
          </p:cNvPr>
          <p:cNvSpPr>
            <a:spLocks noGrp="1"/>
          </p:cNvSpPr>
          <p:nvPr>
            <p:ph idx="1"/>
          </p:nvPr>
        </p:nvSpPr>
        <p:spPr>
          <a:xfrm>
            <a:off x="10357803" y="1138132"/>
            <a:ext cx="12490287" cy="7287411"/>
          </a:xfrm>
        </p:spPr>
        <p:txBody>
          <a:bodyPr>
            <a:normAutofit/>
          </a:bodyPr>
          <a:lstStyle/>
          <a:p>
            <a:r>
              <a:rPr lang="en-US" dirty="0"/>
              <a:t>Attendance of school </a:t>
            </a:r>
            <a:r>
              <a:rPr lang="en-US" dirty="0" err="1"/>
              <a:t>childs</a:t>
            </a:r>
            <a:r>
              <a:rPr lang="en-US" dirty="0"/>
              <a:t> entering and leaving school bus</a:t>
            </a:r>
          </a:p>
          <a:p>
            <a:r>
              <a:rPr lang="en-US" dirty="0"/>
              <a:t>Primary application being used in classrooms to take the attendance of the students. </a:t>
            </a:r>
          </a:p>
          <a:p>
            <a:r>
              <a:rPr lang="en-US" dirty="0"/>
              <a:t>Decrease the false attendance. </a:t>
            </a:r>
          </a:p>
          <a:p>
            <a:r>
              <a:rPr lang="en-US" dirty="0"/>
              <a:t>Security/Counterterrorism: Access control, comparing surveillance images to know terrorist. </a:t>
            </a:r>
          </a:p>
          <a:p>
            <a:r>
              <a:rPr lang="en-US" dirty="0"/>
              <a:t> ATM: The software is able to quickly verify a customer’s face.</a:t>
            </a:r>
          </a:p>
        </p:txBody>
      </p:sp>
    </p:spTree>
    <p:extLst>
      <p:ext uri="{BB962C8B-B14F-4D97-AF65-F5344CB8AC3E}">
        <p14:creationId xmlns:p14="http://schemas.microsoft.com/office/powerpoint/2010/main" val="3067786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B91AEB-3593-4D52-AD54-87F919D466A5}"/>
              </a:ext>
            </a:extLst>
          </p:cNvPr>
          <p:cNvSpPr>
            <a:spLocks noGrp="1"/>
          </p:cNvSpPr>
          <p:nvPr>
            <p:ph type="body" idx="1"/>
          </p:nvPr>
        </p:nvSpPr>
        <p:spPr>
          <a:xfrm>
            <a:off x="2510121" y="485779"/>
            <a:ext cx="9294722" cy="1647824"/>
          </a:xfrm>
        </p:spPr>
        <p:txBody>
          <a:bodyPr/>
          <a:lstStyle/>
          <a:p>
            <a:r>
              <a:rPr lang="en-IN" dirty="0"/>
              <a:t>Advantages</a:t>
            </a:r>
          </a:p>
        </p:txBody>
      </p:sp>
      <p:sp>
        <p:nvSpPr>
          <p:cNvPr id="4" name="Content Placeholder 3">
            <a:extLst>
              <a:ext uri="{FF2B5EF4-FFF2-40B4-BE49-F238E27FC236}">
                <a16:creationId xmlns:a16="http://schemas.microsoft.com/office/drawing/2014/main" id="{58AADB37-E26C-4E7D-B213-2A229D27F266}"/>
              </a:ext>
            </a:extLst>
          </p:cNvPr>
          <p:cNvSpPr>
            <a:spLocks noGrp="1"/>
          </p:cNvSpPr>
          <p:nvPr>
            <p:ph sz="half" idx="2"/>
          </p:nvPr>
        </p:nvSpPr>
        <p:spPr>
          <a:xfrm>
            <a:off x="2281632" y="2316481"/>
            <a:ext cx="9751700" cy="4812108"/>
          </a:xfrm>
        </p:spPr>
        <p:txBody>
          <a:bodyPr>
            <a:normAutofit lnSpcReduction="10000"/>
          </a:bodyPr>
          <a:lstStyle/>
          <a:p>
            <a:r>
              <a:rPr lang="en-US" dirty="0"/>
              <a:t>The system stores the faces that are detected and automatically marks attendance.</a:t>
            </a:r>
          </a:p>
          <a:p>
            <a:r>
              <a:rPr lang="en-US" dirty="0"/>
              <a:t>Ease of use is manipulate and recognize the faces in real time using. Multiple face detection. Multipurpose software Can be used in different places.</a:t>
            </a:r>
          </a:p>
          <a:p>
            <a:endParaRPr lang="en-IN" dirty="0"/>
          </a:p>
        </p:txBody>
      </p:sp>
      <p:sp>
        <p:nvSpPr>
          <p:cNvPr id="5" name="Text Placeholder 4">
            <a:extLst>
              <a:ext uri="{FF2B5EF4-FFF2-40B4-BE49-F238E27FC236}">
                <a16:creationId xmlns:a16="http://schemas.microsoft.com/office/drawing/2014/main" id="{1C437D66-3660-45AC-A839-9BE187CF7883}"/>
              </a:ext>
            </a:extLst>
          </p:cNvPr>
          <p:cNvSpPr>
            <a:spLocks noGrp="1"/>
          </p:cNvSpPr>
          <p:nvPr>
            <p:ph type="body" sz="quarter" idx="3"/>
          </p:nvPr>
        </p:nvSpPr>
        <p:spPr>
          <a:xfrm>
            <a:off x="12185650" y="485779"/>
            <a:ext cx="9288364" cy="1647824"/>
          </a:xfrm>
        </p:spPr>
        <p:txBody>
          <a:bodyPr/>
          <a:lstStyle/>
          <a:p>
            <a:r>
              <a:rPr lang="en-IN" dirty="0"/>
              <a:t>Disadvantages</a:t>
            </a:r>
          </a:p>
        </p:txBody>
      </p:sp>
      <p:sp>
        <p:nvSpPr>
          <p:cNvPr id="6" name="Content Placeholder 5">
            <a:extLst>
              <a:ext uri="{FF2B5EF4-FFF2-40B4-BE49-F238E27FC236}">
                <a16:creationId xmlns:a16="http://schemas.microsoft.com/office/drawing/2014/main" id="{8438315D-17FD-452A-A1B0-E07FA5404106}"/>
              </a:ext>
            </a:extLst>
          </p:cNvPr>
          <p:cNvSpPr>
            <a:spLocks noGrp="1"/>
          </p:cNvSpPr>
          <p:nvPr>
            <p:ph sz="quarter" idx="4"/>
          </p:nvPr>
        </p:nvSpPr>
        <p:spPr>
          <a:xfrm>
            <a:off x="12337970" y="2316480"/>
            <a:ext cx="9745342" cy="9265917"/>
          </a:xfrm>
        </p:spPr>
        <p:txBody>
          <a:bodyPr>
            <a:normAutofit lnSpcReduction="10000"/>
          </a:bodyPr>
          <a:lstStyle/>
          <a:p>
            <a:r>
              <a:rPr lang="en-US" sz="4800" dirty="0"/>
              <a:t>The accuracy of the system is not 100%. It can only detect face from a limited distance.</a:t>
            </a:r>
            <a:endParaRPr lang="en-IN" sz="4800" dirty="0"/>
          </a:p>
          <a:p>
            <a:r>
              <a:rPr lang="en-IN" sz="4800" dirty="0"/>
              <a:t>Neural Networks cannot be applied here due to lack of high computational power</a:t>
            </a:r>
            <a:endParaRPr lang="en-US" sz="4800" dirty="0"/>
          </a:p>
        </p:txBody>
      </p:sp>
      <p:sp>
        <p:nvSpPr>
          <p:cNvPr id="7" name="TextBox 6">
            <a:extLst>
              <a:ext uri="{FF2B5EF4-FFF2-40B4-BE49-F238E27FC236}">
                <a16:creationId xmlns:a16="http://schemas.microsoft.com/office/drawing/2014/main" id="{F4FC7B56-E6D9-40D1-A45A-56289EB0BD94}"/>
              </a:ext>
            </a:extLst>
          </p:cNvPr>
          <p:cNvSpPr txBox="1"/>
          <p:nvPr/>
        </p:nvSpPr>
        <p:spPr>
          <a:xfrm>
            <a:off x="2510121" y="8248261"/>
            <a:ext cx="830238" cy="646331"/>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619264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a:spLocks noGrp="1"/>
          </p:cNvSpPr>
          <p:nvPr>
            <p:ph type="sldNum" sz="quarter" idx="12"/>
          </p:nvPr>
        </p:nvSpPr>
        <p:spPr>
          <a:xfrm>
            <a:off x="22580487" y="1039540"/>
            <a:ext cx="383607" cy="55114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32" name="Rectangle 25"/>
          <p:cNvSpPr/>
          <p:nvPr/>
        </p:nvSpPr>
        <p:spPr>
          <a:xfrm>
            <a:off x="0" y="0"/>
            <a:ext cx="24377650" cy="13716000"/>
          </a:xfrm>
          <a:prstGeom prst="rect">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3" name="Rectangle 28"/>
          <p:cNvSpPr/>
          <p:nvPr/>
        </p:nvSpPr>
        <p:spPr>
          <a:xfrm>
            <a:off x="-9738" y="8713693"/>
            <a:ext cx="6111227"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4" name="Rectangle 29"/>
          <p:cNvSpPr/>
          <p:nvPr/>
        </p:nvSpPr>
        <p:spPr>
          <a:xfrm>
            <a:off x="6094412" y="3792006"/>
            <a:ext cx="6094414"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dirty="0"/>
          </a:p>
        </p:txBody>
      </p:sp>
      <p:sp>
        <p:nvSpPr>
          <p:cNvPr id="35" name="Rectangle 37"/>
          <p:cNvSpPr/>
          <p:nvPr/>
        </p:nvSpPr>
        <p:spPr>
          <a:xfrm>
            <a:off x="12176418" y="8713693"/>
            <a:ext cx="6094415"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6" name="Rectangle 38"/>
          <p:cNvSpPr/>
          <p:nvPr/>
        </p:nvSpPr>
        <p:spPr>
          <a:xfrm>
            <a:off x="18277907" y="3792006"/>
            <a:ext cx="6094414"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7" name="Rectangle 13"/>
          <p:cNvSpPr/>
          <p:nvPr/>
        </p:nvSpPr>
        <p:spPr>
          <a:xfrm>
            <a:off x="6094412" y="8713693"/>
            <a:ext cx="6094415" cy="5002307"/>
          </a:xfrm>
          <a:prstGeom prst="rect">
            <a:avLst/>
          </a:prstGeom>
          <a:solidFill>
            <a:schemeClr val="accent3"/>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8" name="Rectangle 22"/>
          <p:cNvSpPr/>
          <p:nvPr/>
        </p:nvSpPr>
        <p:spPr>
          <a:xfrm>
            <a:off x="18283237" y="8713693"/>
            <a:ext cx="6094414" cy="5002307"/>
          </a:xfrm>
          <a:prstGeom prst="rect">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9" name="Rectangle 35"/>
          <p:cNvSpPr/>
          <p:nvPr/>
        </p:nvSpPr>
        <p:spPr>
          <a:xfrm>
            <a:off x="-1" y="3711388"/>
            <a:ext cx="6094415" cy="5002307"/>
          </a:xfrm>
          <a:prstGeom prst="rect">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40" name="TextBox 34"/>
          <p:cNvSpPr txBox="1"/>
          <p:nvPr/>
        </p:nvSpPr>
        <p:spPr>
          <a:xfrm>
            <a:off x="5512658" y="964978"/>
            <a:ext cx="13352336" cy="186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11500" b="1">
                <a:solidFill>
                  <a:schemeClr val="accent5">
                    <a:hueOff val="-7200000"/>
                    <a:satOff val="-100001"/>
                  </a:schemeClr>
                </a:solidFill>
                <a:latin typeface="Montserrat Bold"/>
                <a:ea typeface="Montserrat Bold"/>
                <a:cs typeface="Montserrat Bold"/>
                <a:sym typeface="Montserrat Bold"/>
              </a:defRPr>
            </a:lvl1pPr>
          </a:lstStyle>
          <a:p>
            <a:r>
              <a:t>Table of Contents</a:t>
            </a:r>
          </a:p>
        </p:txBody>
      </p:sp>
      <p:sp>
        <p:nvSpPr>
          <p:cNvPr id="41" name="Shape 2546"/>
          <p:cNvSpPr/>
          <p:nvPr/>
        </p:nvSpPr>
        <p:spPr>
          <a:xfrm>
            <a:off x="8534316" y="4764882"/>
            <a:ext cx="1214608" cy="99377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2563"/>
          <p:cNvSpPr/>
          <p:nvPr/>
        </p:nvSpPr>
        <p:spPr>
          <a:xfrm>
            <a:off x="20728469" y="4649747"/>
            <a:ext cx="1214608" cy="121460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accent1"/>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 name="Shape 2535"/>
          <p:cNvSpPr/>
          <p:nvPr/>
        </p:nvSpPr>
        <p:spPr>
          <a:xfrm>
            <a:off x="2573673" y="4649747"/>
            <a:ext cx="993773" cy="121465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accent5">
              <a:hueOff val="-7200000"/>
              <a:satOff val="-100001"/>
            </a:schemeClr>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 name="Rectangle 24"/>
          <p:cNvSpPr txBox="1"/>
          <p:nvPr/>
        </p:nvSpPr>
        <p:spPr>
          <a:xfrm>
            <a:off x="1138815" y="6299947"/>
            <a:ext cx="3863492" cy="60529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rPr lang="en-IN" dirty="0"/>
              <a:t>Problem</a:t>
            </a:r>
            <a:endParaRPr dirty="0"/>
          </a:p>
        </p:txBody>
      </p:sp>
      <p:sp>
        <p:nvSpPr>
          <p:cNvPr id="50" name="Shape 2535"/>
          <p:cNvSpPr/>
          <p:nvPr/>
        </p:nvSpPr>
        <p:spPr>
          <a:xfrm>
            <a:off x="2573673" y="9605157"/>
            <a:ext cx="993773" cy="121465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accent1"/>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 name="Shape 2546"/>
          <p:cNvSpPr/>
          <p:nvPr/>
        </p:nvSpPr>
        <p:spPr>
          <a:xfrm>
            <a:off x="8534316" y="9707381"/>
            <a:ext cx="1214608" cy="993773"/>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5">
              <a:hueOff val="-7200000"/>
              <a:satOff val="-100001"/>
            </a:schemeClr>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 name="Shape 2559"/>
          <p:cNvSpPr/>
          <p:nvPr/>
        </p:nvSpPr>
        <p:spPr>
          <a:xfrm>
            <a:off x="14628727" y="9707381"/>
            <a:ext cx="1214608" cy="993773"/>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accent1"/>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 name="Shape 2563"/>
          <p:cNvSpPr/>
          <p:nvPr/>
        </p:nvSpPr>
        <p:spPr>
          <a:xfrm>
            <a:off x="20728469" y="9592247"/>
            <a:ext cx="1214608" cy="1214608"/>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accent5">
              <a:hueOff val="-7200000"/>
              <a:satOff val="-100001"/>
            </a:schemeClr>
          </a:solidFill>
          <a:ln w="12700">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 name="Rectangle 21"/>
          <p:cNvSpPr txBox="1"/>
          <p:nvPr/>
        </p:nvSpPr>
        <p:spPr>
          <a:xfrm>
            <a:off x="19364137" y="11488437"/>
            <a:ext cx="3863491" cy="62534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nSpc>
                <a:spcPts val="4000"/>
              </a:lnSpc>
              <a:defRPr sz="4000">
                <a:solidFill>
                  <a:schemeClr val="accent5">
                    <a:hueOff val="-7200000"/>
                    <a:satOff val="-100001"/>
                  </a:schemeClr>
                </a:solidFill>
                <a:latin typeface="Montserrat Bold"/>
                <a:ea typeface="Montserrat Bold"/>
                <a:cs typeface="Montserrat Bold"/>
                <a:sym typeface="Montserrat Bold"/>
              </a:defRPr>
            </a:lvl1pPr>
          </a:lstStyle>
          <a:p>
            <a:r>
              <a:rPr lang="en-IN" dirty="0"/>
              <a:t>Application</a:t>
            </a:r>
            <a:endParaRPr dirty="0"/>
          </a:p>
        </p:txBody>
      </p:sp>
      <p:sp>
        <p:nvSpPr>
          <p:cNvPr id="61" name="Rectangle 46"/>
          <p:cNvSpPr txBox="1"/>
          <p:nvPr/>
        </p:nvSpPr>
        <p:spPr>
          <a:xfrm>
            <a:off x="19322772" y="12492469"/>
            <a:ext cx="3863491"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spc="600">
                <a:solidFill>
                  <a:schemeClr val="accent5">
                    <a:hueOff val="-7200000"/>
                    <a:satOff val="-100001"/>
                  </a:schemeClr>
                </a:solidFill>
                <a:latin typeface="Montserrat Regular"/>
                <a:ea typeface="Montserrat Regular"/>
                <a:cs typeface="Montserrat Regular"/>
                <a:sym typeface="Montserrat Regular"/>
              </a:defRPr>
            </a:lvl1pPr>
          </a:lstStyle>
          <a:p>
            <a:endParaRPr dirty="0"/>
          </a:p>
        </p:txBody>
      </p:sp>
      <p:sp>
        <p:nvSpPr>
          <p:cNvPr id="62" name="Rectangle 36"/>
          <p:cNvSpPr/>
          <p:nvPr/>
        </p:nvSpPr>
        <p:spPr>
          <a:xfrm>
            <a:off x="12211181" y="3872624"/>
            <a:ext cx="6094415" cy="4921689"/>
          </a:xfrm>
          <a:prstGeom prst="rect">
            <a:avLst/>
          </a:prstGeom>
          <a:solidFill>
            <a:schemeClr val="accent3">
              <a:alpha val="73000"/>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grpSp>
        <p:nvGrpSpPr>
          <p:cNvPr id="66" name="Group 1"/>
          <p:cNvGrpSpPr/>
          <p:nvPr/>
        </p:nvGrpSpPr>
        <p:grpSpPr>
          <a:xfrm>
            <a:off x="13326643" y="4764882"/>
            <a:ext cx="3868822" cy="3043477"/>
            <a:chOff x="0" y="0"/>
            <a:chExt cx="3868820" cy="3043476"/>
          </a:xfrm>
        </p:grpSpPr>
        <p:sp>
          <p:nvSpPr>
            <p:cNvPr id="63" name="Shape 2559"/>
            <p:cNvSpPr/>
            <p:nvPr/>
          </p:nvSpPr>
          <p:spPr>
            <a:xfrm>
              <a:off x="1302084" y="0"/>
              <a:ext cx="1214608" cy="993772"/>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accent5">
                <a:hueOff val="-7200000"/>
                <a:satOff val="-100001"/>
              </a:schemeClr>
            </a:solidFill>
            <a:ln w="12700" cap="flat">
              <a:noFill/>
              <a:miter lim="400000"/>
            </a:ln>
            <a:effectLst/>
          </p:spPr>
          <p:txBody>
            <a:bodyPr wrap="square" lIns="45719" tIns="45719" rIns="45719" bIns="45719" numCol="1" anchor="ctr">
              <a:noAutofit/>
            </a:bodyP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 name="Rectangle 32"/>
            <p:cNvSpPr txBox="1"/>
            <p:nvPr/>
          </p:nvSpPr>
          <p:spPr>
            <a:xfrm>
              <a:off x="5329" y="1463350"/>
              <a:ext cx="3863492" cy="11333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t>Our</a:t>
              </a:r>
            </a:p>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t>Services</a:t>
              </a:r>
            </a:p>
          </p:txBody>
        </p:sp>
        <p:sp>
          <p:nvSpPr>
            <p:cNvPr id="65" name="Rectangle 41"/>
            <p:cNvSpPr txBox="1"/>
            <p:nvPr/>
          </p:nvSpPr>
          <p:spPr>
            <a:xfrm>
              <a:off x="0" y="2672636"/>
              <a:ext cx="3863491"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800" spc="600">
                  <a:solidFill>
                    <a:schemeClr val="accent5">
                      <a:hueOff val="-7200000"/>
                      <a:satOff val="-100001"/>
                    </a:schemeClr>
                  </a:solidFill>
                  <a:latin typeface="Montserrat Regular"/>
                  <a:ea typeface="Montserrat Regular"/>
                  <a:cs typeface="Montserrat Regular"/>
                  <a:sym typeface="Montserrat Regular"/>
                </a:defRPr>
              </a:lvl1pPr>
            </a:lstStyle>
            <a:p>
              <a:r>
                <a:t>SECTION THREE</a:t>
              </a:r>
            </a:p>
          </p:txBody>
        </p:sp>
      </p:grpSp>
      <p:pic>
        <p:nvPicPr>
          <p:cNvPr id="67" name="brandon-wong-263455-unsplash.jpeg" descr="brandon-wong-263455-unsplash.jpeg"/>
          <p:cNvPicPr>
            <a:picLocks noChangeAspect="1"/>
          </p:cNvPicPr>
          <p:nvPr/>
        </p:nvPicPr>
        <p:blipFill>
          <a:blip r:embed="rId3"/>
          <a:srcRect t="18665" b="18665"/>
          <a:stretch>
            <a:fillRect/>
          </a:stretch>
        </p:blipFill>
        <p:spPr>
          <a:xfrm>
            <a:off x="12188825" y="3792006"/>
            <a:ext cx="6094414" cy="5002307"/>
          </a:xfrm>
          <a:prstGeom prst="rect">
            <a:avLst/>
          </a:prstGeom>
          <a:ln w="12700">
            <a:miter lim="400000"/>
          </a:ln>
        </p:spPr>
      </p:pic>
      <p:sp>
        <p:nvSpPr>
          <p:cNvPr id="69" name="Rectangle 24"/>
          <p:cNvSpPr txBox="1"/>
          <p:nvPr/>
        </p:nvSpPr>
        <p:spPr>
          <a:xfrm>
            <a:off x="7233229" y="6320161"/>
            <a:ext cx="3863492" cy="60529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rPr lang="en-IN" dirty="0">
                <a:solidFill>
                  <a:schemeClr val="accent4"/>
                </a:solidFill>
              </a:rPr>
              <a:t>Solution</a:t>
            </a:r>
            <a:endParaRPr dirty="0">
              <a:solidFill>
                <a:schemeClr val="accent4"/>
              </a:solidFill>
            </a:endParaRPr>
          </a:p>
        </p:txBody>
      </p:sp>
      <p:sp>
        <p:nvSpPr>
          <p:cNvPr id="70" name="Rectangle 24"/>
          <p:cNvSpPr txBox="1"/>
          <p:nvPr/>
        </p:nvSpPr>
        <p:spPr>
          <a:xfrm>
            <a:off x="19322771" y="6419449"/>
            <a:ext cx="3863492" cy="11182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rPr lang="en-IN" dirty="0">
                <a:solidFill>
                  <a:schemeClr val="accent4"/>
                </a:solidFill>
              </a:rPr>
              <a:t>Features &amp; Operations</a:t>
            </a:r>
            <a:endParaRPr dirty="0">
              <a:solidFill>
                <a:schemeClr val="accent4"/>
              </a:solidFill>
            </a:endParaRPr>
          </a:p>
        </p:txBody>
      </p:sp>
      <p:sp>
        <p:nvSpPr>
          <p:cNvPr id="71" name="Rectangle 24"/>
          <p:cNvSpPr txBox="1"/>
          <p:nvPr/>
        </p:nvSpPr>
        <p:spPr>
          <a:xfrm>
            <a:off x="13324477" y="11515828"/>
            <a:ext cx="3863492" cy="61247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rPr lang="en-IN" dirty="0">
                <a:solidFill>
                  <a:schemeClr val="accent4"/>
                </a:solidFill>
              </a:rPr>
              <a:t>Code Demo</a:t>
            </a:r>
            <a:endParaRPr dirty="0">
              <a:solidFill>
                <a:schemeClr val="accent4"/>
              </a:solidFill>
            </a:endParaRPr>
          </a:p>
        </p:txBody>
      </p:sp>
      <p:sp>
        <p:nvSpPr>
          <p:cNvPr id="72" name="Rectangle 24"/>
          <p:cNvSpPr txBox="1"/>
          <p:nvPr/>
        </p:nvSpPr>
        <p:spPr>
          <a:xfrm>
            <a:off x="1093104" y="11418853"/>
            <a:ext cx="3863492" cy="61247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rPr lang="en-IN" dirty="0">
                <a:solidFill>
                  <a:schemeClr val="accent4"/>
                </a:solidFill>
              </a:rPr>
              <a:t>Algorithm</a:t>
            </a:r>
          </a:p>
        </p:txBody>
      </p:sp>
      <p:sp>
        <p:nvSpPr>
          <p:cNvPr id="51" name="Rectangle 24"/>
          <p:cNvSpPr txBox="1"/>
          <p:nvPr/>
        </p:nvSpPr>
        <p:spPr>
          <a:xfrm>
            <a:off x="13356437" y="6485310"/>
            <a:ext cx="3863492" cy="60529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rPr lang="en-IN" dirty="0"/>
              <a:t>Tools Used</a:t>
            </a:r>
            <a:endParaRPr dirty="0"/>
          </a:p>
        </p:txBody>
      </p:sp>
      <p:sp>
        <p:nvSpPr>
          <p:cNvPr id="55" name="Rectangle 24"/>
          <p:cNvSpPr txBox="1"/>
          <p:nvPr/>
        </p:nvSpPr>
        <p:spPr>
          <a:xfrm>
            <a:off x="7175052" y="11434571"/>
            <a:ext cx="3863492" cy="11182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lnSpc>
                <a:spcPts val="4000"/>
              </a:lnSpc>
              <a:defRPr sz="4000">
                <a:solidFill>
                  <a:schemeClr val="accent5">
                    <a:hueOff val="-7200000"/>
                    <a:satOff val="-100001"/>
                  </a:schemeClr>
                </a:solidFill>
                <a:latin typeface="Montserrat Bold"/>
                <a:ea typeface="Montserrat Bold"/>
                <a:cs typeface="Montserrat Bold"/>
                <a:sym typeface="Montserrat Bold"/>
              </a:defRPr>
            </a:pPr>
            <a:r>
              <a:rPr lang="en-IN" dirty="0"/>
              <a:t>Goals and Vision</a:t>
            </a:r>
            <a:endParaRPr dirty="0"/>
          </a:p>
        </p:txBody>
      </p:sp>
      <p:sp>
        <p:nvSpPr>
          <p:cNvPr id="68" name="Shape 2559"/>
          <p:cNvSpPr/>
          <p:nvPr/>
        </p:nvSpPr>
        <p:spPr>
          <a:xfrm>
            <a:off x="14637240" y="4871657"/>
            <a:ext cx="1214608" cy="993773"/>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bg1"/>
          </a:solidFill>
          <a:ln w="12700">
            <a:solidFill>
              <a:schemeClr val="bg1"/>
            </a:solidFill>
            <a:miter lim="400000"/>
          </a:ln>
        </p:spPr>
        <p:txBody>
          <a:bodyPr lIns="45719" rIns="45719" anchor="ct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A8DF171-A4F8-4D14-BB46-87E092E57245}"/>
              </a:ext>
            </a:extLst>
          </p:cNvPr>
          <p:cNvSpPr>
            <a:spLocks noGrp="1" noChangeArrowheads="1"/>
          </p:cNvSpPr>
          <p:nvPr>
            <p:ph type="title"/>
          </p:nvPr>
        </p:nvSpPr>
        <p:spPr/>
        <p:txBody>
          <a:bodyPr/>
          <a:lstStyle/>
          <a:p>
            <a:r>
              <a:rPr lang="en-US" altLang="zh-TW" dirty="0"/>
              <a:t>Future Scope </a:t>
            </a:r>
          </a:p>
        </p:txBody>
      </p:sp>
      <p:sp>
        <p:nvSpPr>
          <p:cNvPr id="12291" name="Rectangle 3">
            <a:extLst>
              <a:ext uri="{FF2B5EF4-FFF2-40B4-BE49-F238E27FC236}">
                <a16:creationId xmlns:a16="http://schemas.microsoft.com/office/drawing/2014/main" id="{42D4AE11-0D30-40E7-9DD6-78479B9F5CEC}"/>
              </a:ext>
            </a:extLst>
          </p:cNvPr>
          <p:cNvSpPr>
            <a:spLocks noGrp="1" noChangeArrowheads="1"/>
          </p:cNvSpPr>
          <p:nvPr>
            <p:ph type="body" sz="half" idx="1"/>
          </p:nvPr>
        </p:nvSpPr>
        <p:spPr>
          <a:xfrm>
            <a:off x="3956050" y="3200401"/>
            <a:ext cx="15141576" cy="9051926"/>
          </a:xfrm>
        </p:spPr>
        <p:txBody>
          <a:bodyPr/>
          <a:lstStyle/>
          <a:p>
            <a:pPr marL="571500" indent="-571500"/>
            <a:r>
              <a:rPr lang="en-IN" sz="6000" dirty="0"/>
              <a:t>Can improve security </a:t>
            </a:r>
          </a:p>
          <a:p>
            <a:pPr marL="571500" indent="-571500"/>
            <a:r>
              <a:rPr lang="en-US" sz="6000" dirty="0"/>
              <a:t>Can use Neural Network for high accuracy</a:t>
            </a:r>
          </a:p>
          <a:p>
            <a:pPr marL="571500" indent="-571500"/>
            <a:r>
              <a:rPr lang="en-US" sz="6000" dirty="0"/>
              <a:t>Can used in big factory or employee attendance </a:t>
            </a:r>
          </a:p>
          <a:p>
            <a:pPr marL="571500" indent="-571500"/>
            <a:r>
              <a:rPr lang="en-US" sz="6000" dirty="0"/>
              <a:t>Can build on fully web base system. </a:t>
            </a:r>
          </a:p>
        </p:txBody>
      </p:sp>
      <p:sp>
        <p:nvSpPr>
          <p:cNvPr id="3" name="Content Placeholder 2">
            <a:extLst>
              <a:ext uri="{FF2B5EF4-FFF2-40B4-BE49-F238E27FC236}">
                <a16:creationId xmlns:a16="http://schemas.microsoft.com/office/drawing/2014/main" id="{37189C88-8E91-4BC6-9788-27CE3D187004}"/>
              </a:ext>
            </a:extLst>
          </p:cNvPr>
          <p:cNvSpPr>
            <a:spLocks noGrp="1"/>
          </p:cNvSpPr>
          <p:nvPr>
            <p:ph sz="half" idx="2"/>
          </p:nvPr>
        </p:nvSpPr>
        <p:spPr/>
        <p:txBody>
          <a:bodyPr/>
          <a:lstStyle/>
          <a:p>
            <a:endParaRPr lang="en-IN" dirty="0"/>
          </a:p>
        </p:txBody>
      </p:sp>
    </p:spTree>
    <p:extLst>
      <p:ext uri="{BB962C8B-B14F-4D97-AF65-F5344CB8AC3E}">
        <p14:creationId xmlns:p14="http://schemas.microsoft.com/office/powerpoint/2010/main" val="4186524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79CCF-9D9B-490C-9DAE-9FA067C13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357" y="1205983"/>
            <a:ext cx="15446829" cy="10597243"/>
          </a:xfrm>
          <a:prstGeom prst="rect">
            <a:avLst/>
          </a:prstGeom>
        </p:spPr>
      </p:pic>
      <p:sp>
        <p:nvSpPr>
          <p:cNvPr id="2" name="TextBox 1">
            <a:extLst>
              <a:ext uri="{FF2B5EF4-FFF2-40B4-BE49-F238E27FC236}">
                <a16:creationId xmlns:a16="http://schemas.microsoft.com/office/drawing/2014/main" id="{8DF82DB3-66A0-42F6-856D-1CE624BEA694}"/>
              </a:ext>
            </a:extLst>
          </p:cNvPr>
          <p:cNvSpPr txBox="1"/>
          <p:nvPr/>
        </p:nvSpPr>
        <p:spPr>
          <a:xfrm>
            <a:off x="17618529" y="3282043"/>
            <a:ext cx="646611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1828433" rtl="0" fontAlgn="auto" latinLnBrk="0" hangingPunct="0">
              <a:lnSpc>
                <a:spcPct val="100000"/>
              </a:lnSpc>
              <a:spcBef>
                <a:spcPts val="0"/>
              </a:spcBef>
              <a:spcAft>
                <a:spcPts val="0"/>
              </a:spcAft>
              <a:buClrTx/>
              <a:buSzTx/>
              <a:buFontTx/>
              <a:buNone/>
              <a:tabLst/>
            </a:pPr>
            <a:r>
              <a:rPr kumimoji="0" lang="en-IN" b="0" i="0" u="none" strike="noStrike" cap="none" spc="0" normalizeH="0" baseline="0" dirty="0">
                <a:ln>
                  <a:noFill/>
                </a:ln>
                <a:solidFill>
                  <a:schemeClr val="accent1"/>
                </a:solidFill>
                <a:effectLst/>
                <a:uFillTx/>
                <a:sym typeface="Calibri"/>
              </a:rPr>
              <a:t>For Coding Lets Open PyCharm</a:t>
            </a:r>
          </a:p>
        </p:txBody>
      </p:sp>
    </p:spTree>
    <p:extLst>
      <p:ext uri="{BB962C8B-B14F-4D97-AF65-F5344CB8AC3E}">
        <p14:creationId xmlns:p14="http://schemas.microsoft.com/office/powerpoint/2010/main" val="1900608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A1D3DF-164B-4AFF-978A-FF13703EB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3" y="0"/>
            <a:ext cx="24366763" cy="13716000"/>
          </a:xfrm>
          <a:prstGeom prst="rect">
            <a:avLst/>
          </a:prstGeom>
        </p:spPr>
      </p:pic>
      <p:sp>
        <p:nvSpPr>
          <p:cNvPr id="7" name="Rectangle 6">
            <a:extLst>
              <a:ext uri="{FF2B5EF4-FFF2-40B4-BE49-F238E27FC236}">
                <a16:creationId xmlns:a16="http://schemas.microsoft.com/office/drawing/2014/main" id="{7ABC97D5-57C7-47F8-8F25-47EE21740B33}"/>
              </a:ext>
            </a:extLst>
          </p:cNvPr>
          <p:cNvSpPr/>
          <p:nvPr/>
        </p:nvSpPr>
        <p:spPr>
          <a:xfrm>
            <a:off x="14847544" y="1962870"/>
            <a:ext cx="8378216" cy="646330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lIns="91440" tIns="45720" rIns="91440" bIns="45720">
            <a:spAutoFit/>
          </a:bodyPr>
          <a:lstStyle/>
          <a:p>
            <a:pPr algn="ctr"/>
            <a:r>
              <a:rPr lang="en-US" sz="13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00"/>
                </a:highlight>
                <a:latin typeface="Bahnschrift Light" panose="020B0502040204020203" pitchFamily="34" charset="0"/>
              </a:rPr>
              <a:t>Any Questions???</a:t>
            </a:r>
          </a:p>
        </p:txBody>
      </p:sp>
    </p:spTree>
    <p:extLst>
      <p:ext uri="{BB962C8B-B14F-4D97-AF65-F5344CB8AC3E}">
        <p14:creationId xmlns:p14="http://schemas.microsoft.com/office/powerpoint/2010/main" val="2245332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jason-leung-479251-unsplash.jpeg" descr="jason-leung-479251-unsplash.jpeg"/>
          <p:cNvPicPr>
            <a:picLocks noChangeAspect="1"/>
          </p:cNvPicPr>
          <p:nvPr/>
        </p:nvPicPr>
        <p:blipFill>
          <a:blip r:embed="rId3"/>
          <a:srcRect t="7801" b="7801"/>
          <a:stretch>
            <a:fillRect/>
          </a:stretch>
        </p:blipFill>
        <p:spPr>
          <a:xfrm>
            <a:off x="0" y="0"/>
            <a:ext cx="24377651" cy="13715999"/>
          </a:xfrm>
          <a:prstGeom prst="rect">
            <a:avLst/>
          </a:prstGeom>
          <a:ln w="12700">
            <a:miter lim="400000"/>
          </a:ln>
        </p:spPr>
      </p:pic>
      <p:sp>
        <p:nvSpPr>
          <p:cNvPr id="173" name="TextBox 7"/>
          <p:cNvSpPr txBox="1">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174" name="Rectangle 24"/>
          <p:cNvSpPr/>
          <p:nvPr/>
        </p:nvSpPr>
        <p:spPr>
          <a:xfrm>
            <a:off x="0" y="0"/>
            <a:ext cx="24365586" cy="13716000"/>
          </a:xfrm>
          <a:prstGeom prst="rect">
            <a:avLst/>
          </a:prstGeom>
          <a:gradFill>
            <a:gsLst>
              <a:gs pos="0">
                <a:schemeClr val="accent2">
                  <a:alpha val="37356"/>
                </a:schemeClr>
              </a:gs>
              <a:gs pos="100000">
                <a:schemeClr val="accent1">
                  <a:hueOff val="746868"/>
                  <a:satOff val="-24896"/>
                  <a:lumOff val="26598"/>
                </a:schemeClr>
              </a:gs>
            </a:gsLst>
            <a:lin ang="5400000"/>
          </a:gra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175" name="TextBox 17"/>
          <p:cNvSpPr txBox="1"/>
          <p:nvPr/>
        </p:nvSpPr>
        <p:spPr>
          <a:xfrm>
            <a:off x="4765806" y="4233864"/>
            <a:ext cx="14833974" cy="156966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6600" b="1">
                <a:solidFill>
                  <a:schemeClr val="accent5">
                    <a:hueOff val="-7200000"/>
                    <a:satOff val="-100001"/>
                  </a:schemeClr>
                </a:solidFill>
                <a:latin typeface="Montserrat Bold"/>
                <a:ea typeface="Montserrat Bold"/>
                <a:cs typeface="Montserrat Bold"/>
                <a:sym typeface="Montserrat Bold"/>
              </a:defRPr>
            </a:pPr>
            <a:r>
              <a:rPr lang="en-US" sz="9600" dirty="0"/>
              <a:t>Thank You!</a:t>
            </a:r>
            <a:endParaRPr sz="9600" dirty="0"/>
          </a:p>
        </p:txBody>
      </p:sp>
      <p:sp>
        <p:nvSpPr>
          <p:cNvPr id="177" name="Rectangle 21"/>
          <p:cNvSpPr/>
          <p:nvPr/>
        </p:nvSpPr>
        <p:spPr>
          <a:xfrm>
            <a:off x="7665170" y="6312132"/>
            <a:ext cx="9047310" cy="96253"/>
          </a:xfrm>
          <a:prstGeom prst="rect">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gor-ovsyannykov-225507-unsplash.jpeg"/>
          <p:cNvPicPr>
            <a:picLocks noChangeAspect="1"/>
          </p:cNvPicPr>
          <p:nvPr/>
        </p:nvPicPr>
        <p:blipFill rotWithShape="1">
          <a:blip r:embed="rId3">
            <a:extLst>
              <a:ext uri="{28A0092B-C50C-407E-A947-70E740481C1C}">
                <a14:useLocalDpi xmlns:a14="http://schemas.microsoft.com/office/drawing/2010/main" val="0"/>
              </a:ext>
            </a:extLst>
          </a:blip>
          <a:srcRect t="47959"/>
          <a:stretch/>
        </p:blipFill>
        <p:spPr>
          <a:xfrm>
            <a:off x="-12215" y="6503738"/>
            <a:ext cx="24371300" cy="7876400"/>
          </a:xfrm>
          <a:prstGeom prst="rect">
            <a:avLst/>
          </a:prstGeom>
          <a:ln w="12700">
            <a:miter lim="400000"/>
          </a:ln>
        </p:spPr>
      </p:pic>
      <p:sp>
        <p:nvSpPr>
          <p:cNvPr id="229" name="Rectangle 13"/>
          <p:cNvSpPr/>
          <p:nvPr/>
        </p:nvSpPr>
        <p:spPr>
          <a:xfrm>
            <a:off x="-23796" y="6508941"/>
            <a:ext cx="24365586" cy="8105014"/>
          </a:xfrm>
          <a:prstGeom prst="rect">
            <a:avLst/>
          </a:prstGeom>
          <a:no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230" name="TextBox 24"/>
          <p:cNvSpPr txBox="1"/>
          <p:nvPr/>
        </p:nvSpPr>
        <p:spPr>
          <a:xfrm>
            <a:off x="1725767" y="1827627"/>
            <a:ext cx="8920462" cy="306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9600" b="1">
                <a:solidFill>
                  <a:schemeClr val="accent2"/>
                </a:solidFill>
                <a:latin typeface="Montserrat Bold"/>
                <a:ea typeface="Montserrat Bold"/>
                <a:cs typeface="Montserrat Bold"/>
                <a:sym typeface="Montserrat Bold"/>
              </a:defRPr>
            </a:lvl1pPr>
          </a:lstStyle>
          <a:p>
            <a:r>
              <a:rPr dirty="0"/>
              <a:t>Describing the Problem</a:t>
            </a:r>
          </a:p>
        </p:txBody>
      </p:sp>
      <p:sp>
        <p:nvSpPr>
          <p:cNvPr id="231" name="Rectangle 25"/>
          <p:cNvSpPr txBox="1"/>
          <p:nvPr/>
        </p:nvSpPr>
        <p:spPr>
          <a:xfrm>
            <a:off x="1713148" y="4875896"/>
            <a:ext cx="8683154" cy="11182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ts val="4000"/>
              </a:lnSpc>
              <a:defRPr sz="2800">
                <a:latin typeface="+mn-lt"/>
                <a:ea typeface="+mn-ea"/>
                <a:cs typeface="+mn-cs"/>
                <a:sym typeface="Montserrat Light"/>
              </a:defRPr>
            </a:lvl1pPr>
          </a:lstStyle>
          <a:p>
            <a:r>
              <a:rPr lang="en-GB" dirty="0">
                <a:solidFill>
                  <a:schemeClr val="accent2"/>
                </a:solidFill>
              </a:rPr>
              <a:t>It all started with the same experience which lead us to figure out, how big is the problem? </a:t>
            </a:r>
          </a:p>
        </p:txBody>
      </p:sp>
      <p:sp>
        <p:nvSpPr>
          <p:cNvPr id="232" name="TextBox 26"/>
          <p:cNvSpPr txBox="1"/>
          <p:nvPr/>
        </p:nvSpPr>
        <p:spPr>
          <a:xfrm>
            <a:off x="1725767" y="1386573"/>
            <a:ext cx="5167865"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spc="300">
                <a:latin typeface="Montserrat Bold"/>
                <a:ea typeface="Montserrat Bold"/>
                <a:cs typeface="Montserrat Bold"/>
                <a:sym typeface="Montserrat Bold"/>
              </a:defRPr>
            </a:lvl1pPr>
          </a:lstStyle>
          <a:p>
            <a:endParaRPr dirty="0"/>
          </a:p>
        </p:txBody>
      </p:sp>
      <p:sp>
        <p:nvSpPr>
          <p:cNvPr id="233" name="Rectangle 1"/>
          <p:cNvSpPr/>
          <p:nvPr/>
        </p:nvSpPr>
        <p:spPr>
          <a:xfrm>
            <a:off x="12158997" y="2193185"/>
            <a:ext cx="11353801" cy="7685314"/>
          </a:xfrm>
          <a:prstGeom prst="rect">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234" name="Rectangle 23"/>
          <p:cNvSpPr txBox="1"/>
          <p:nvPr/>
        </p:nvSpPr>
        <p:spPr>
          <a:xfrm>
            <a:off x="14511613" y="6387887"/>
            <a:ext cx="6793285" cy="159171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nSpc>
                <a:spcPts val="4000"/>
              </a:lnSpc>
              <a:defRPr sz="2800">
                <a:solidFill>
                  <a:schemeClr val="accent5">
                    <a:hueOff val="-7200000"/>
                    <a:satOff val="-100001"/>
                  </a:schemeClr>
                </a:solidFill>
                <a:latin typeface="+mn-lt"/>
                <a:ea typeface="+mn-ea"/>
                <a:cs typeface="+mn-cs"/>
                <a:sym typeface="Montserrat Light"/>
              </a:defRPr>
            </a:lvl1pPr>
          </a:lstStyle>
          <a:p>
            <a:r>
              <a:rPr lang="en-GB" dirty="0"/>
              <a:t>We the students getting more lethargic everyday and are getting late for attending college day by day</a:t>
            </a:r>
          </a:p>
        </p:txBody>
      </p:sp>
      <p:sp>
        <p:nvSpPr>
          <p:cNvPr id="238" name="TextBox 34"/>
          <p:cNvSpPr txBox="1"/>
          <p:nvPr/>
        </p:nvSpPr>
        <p:spPr>
          <a:xfrm>
            <a:off x="13152355" y="2999165"/>
            <a:ext cx="9438803" cy="2809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8800" b="1">
                <a:solidFill>
                  <a:schemeClr val="accent5">
                    <a:hueOff val="-7200000"/>
                    <a:satOff val="-100001"/>
                  </a:schemeClr>
                </a:solidFill>
                <a:latin typeface="Montserrat Bold"/>
                <a:ea typeface="Montserrat Bold"/>
                <a:cs typeface="Montserrat Bold"/>
                <a:sym typeface="Montserrat Bold"/>
              </a:defRPr>
            </a:lvl1pPr>
          </a:lstStyle>
          <a:p>
            <a:r>
              <a:t>What’s the Main Problem?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ectangle 17"/>
          <p:cNvSpPr/>
          <p:nvPr/>
        </p:nvSpPr>
        <p:spPr>
          <a:xfrm>
            <a:off x="7844586" y="3445493"/>
            <a:ext cx="8662737" cy="96253"/>
          </a:xfrm>
          <a:prstGeom prst="rect">
            <a:avLst/>
          </a:prstGeom>
          <a:solidFill>
            <a:schemeClr val="accent1"/>
          </a:solidFill>
          <a:ln w="12700">
            <a:miter lim="400000"/>
          </a:ln>
        </p:spPr>
        <p:txBody>
          <a:bodyPr lIns="45719" rIns="45719" anchor="ctr"/>
          <a:lstStyle/>
          <a:p>
            <a:pPr algn="ctr">
              <a:defRPr>
                <a:solidFill>
                  <a:srgbClr val="000000"/>
                </a:solidFill>
                <a:latin typeface="+mn-lt"/>
                <a:ea typeface="+mn-ea"/>
                <a:cs typeface="+mn-cs"/>
                <a:sym typeface="Montserrat Light"/>
              </a:defRPr>
            </a:pPr>
            <a:endParaRPr/>
          </a:p>
        </p:txBody>
      </p:sp>
      <p:sp>
        <p:nvSpPr>
          <p:cNvPr id="282" name="TextBox 18"/>
          <p:cNvSpPr txBox="1"/>
          <p:nvPr/>
        </p:nvSpPr>
        <p:spPr>
          <a:xfrm>
            <a:off x="6407945" y="914108"/>
            <a:ext cx="11561817" cy="255454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8000" b="1">
                <a:solidFill>
                  <a:srgbClr val="000000"/>
                </a:solidFill>
                <a:latin typeface="Montserrat Bold"/>
                <a:ea typeface="Montserrat Bold"/>
                <a:cs typeface="Montserrat Bold"/>
                <a:sym typeface="Montserrat Bold"/>
              </a:defRPr>
            </a:lvl1pPr>
          </a:lstStyle>
          <a:p>
            <a:r>
              <a:rPr lang="en-US" dirty="0"/>
              <a:t>Attendance</a:t>
            </a:r>
          </a:p>
          <a:p>
            <a:r>
              <a:rPr lang="en-US" dirty="0"/>
              <a:t>Management System</a:t>
            </a:r>
            <a:endParaRPr dirty="0"/>
          </a:p>
        </p:txBody>
      </p:sp>
      <p:sp>
        <p:nvSpPr>
          <p:cNvPr id="283" name="Rectangle 26"/>
          <p:cNvSpPr txBox="1"/>
          <p:nvPr/>
        </p:nvSpPr>
        <p:spPr>
          <a:xfrm>
            <a:off x="6476010" y="4148821"/>
            <a:ext cx="11419280" cy="56579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lnSpc>
                <a:spcPts val="4000"/>
              </a:lnSpc>
              <a:defRPr sz="2800">
                <a:latin typeface="+mn-lt"/>
                <a:ea typeface="+mn-ea"/>
                <a:cs typeface="+mn-cs"/>
                <a:sym typeface="Montserrat Light"/>
              </a:defRPr>
            </a:lvl1pPr>
          </a:lstStyle>
          <a:p>
            <a:r>
              <a:rPr lang="en-US" dirty="0">
                <a:solidFill>
                  <a:schemeClr val="accent2"/>
                </a:solidFill>
              </a:rPr>
              <a:t>A smart system that has the following characteristics:</a:t>
            </a:r>
            <a:endParaRPr dirty="0">
              <a:solidFill>
                <a:schemeClr val="accent2"/>
              </a:solidFill>
            </a:endParaRPr>
          </a:p>
        </p:txBody>
      </p:sp>
      <p:pic>
        <p:nvPicPr>
          <p:cNvPr id="6" name="ernest-karchmit-368287-unsplash.jpeg" descr="ernest-karchmit-368287-unsplash.jpeg"/>
          <p:cNvPicPr>
            <a:picLocks noChangeAspect="1"/>
          </p:cNvPicPr>
          <p:nvPr/>
        </p:nvPicPr>
        <p:blipFill>
          <a:blip r:embed="rId3"/>
          <a:srcRect t="28912" b="28912"/>
          <a:stretch>
            <a:fillRect/>
          </a:stretch>
        </p:blipFill>
        <p:spPr>
          <a:xfrm>
            <a:off x="-5851" y="6858000"/>
            <a:ext cx="24365572" cy="6858000"/>
          </a:xfrm>
          <a:prstGeom prst="rect">
            <a:avLst/>
          </a:prstGeom>
          <a:ln w="12700">
            <a:miter lim="400000"/>
          </a:ln>
        </p:spPr>
      </p:pic>
      <p:sp>
        <p:nvSpPr>
          <p:cNvPr id="7" name="Rectangle 19"/>
          <p:cNvSpPr/>
          <p:nvPr/>
        </p:nvSpPr>
        <p:spPr>
          <a:xfrm>
            <a:off x="12078" y="6857999"/>
            <a:ext cx="24365586" cy="6858001"/>
          </a:xfrm>
          <a:prstGeom prst="rect">
            <a:avLst/>
          </a:prstGeom>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8" name="TextBox 24"/>
          <p:cNvSpPr txBox="1"/>
          <p:nvPr/>
        </p:nvSpPr>
        <p:spPr>
          <a:xfrm>
            <a:off x="1524000" y="10637673"/>
            <a:ext cx="4276820" cy="21236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4400" b="1">
                <a:solidFill>
                  <a:schemeClr val="accent5">
                    <a:hueOff val="-7200000"/>
                    <a:satOff val="-100001"/>
                  </a:schemeClr>
                </a:solidFill>
                <a:latin typeface="Montserrat Bold"/>
                <a:ea typeface="Montserrat Bold"/>
                <a:cs typeface="Montserrat Bold"/>
                <a:sym typeface="Montserrat Bold"/>
              </a:defRPr>
            </a:lvl1pPr>
          </a:lstStyle>
          <a:p>
            <a:r>
              <a:rPr lang="en-US" dirty="0"/>
              <a:t>Fast &amp; Unique Face Detection</a:t>
            </a:r>
            <a:endParaRPr dirty="0"/>
          </a:p>
        </p:txBody>
      </p:sp>
      <p:sp>
        <p:nvSpPr>
          <p:cNvPr id="9" name="TextBox 25"/>
          <p:cNvSpPr txBox="1"/>
          <p:nvPr/>
        </p:nvSpPr>
        <p:spPr>
          <a:xfrm>
            <a:off x="7308019" y="10637673"/>
            <a:ext cx="4024999" cy="212365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b="1">
                <a:solidFill>
                  <a:schemeClr val="accent5">
                    <a:hueOff val="-7200000"/>
                    <a:satOff val="-100001"/>
                  </a:schemeClr>
                </a:solidFill>
                <a:latin typeface="Montserrat Bold"/>
                <a:ea typeface="Montserrat Bold"/>
                <a:cs typeface="Montserrat Bold"/>
                <a:sym typeface="Montserrat Bold"/>
              </a:defRPr>
            </a:lvl1pPr>
          </a:lstStyle>
          <a:p>
            <a:r>
              <a:rPr lang="en-US" dirty="0"/>
              <a:t>Automatic Attendance Logger</a:t>
            </a:r>
            <a:endParaRPr dirty="0"/>
          </a:p>
        </p:txBody>
      </p:sp>
      <p:sp>
        <p:nvSpPr>
          <p:cNvPr id="10" name="TextBox 28"/>
          <p:cNvSpPr txBox="1"/>
          <p:nvPr/>
        </p:nvSpPr>
        <p:spPr>
          <a:xfrm>
            <a:off x="12840217" y="10637673"/>
            <a:ext cx="4228583" cy="144655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b="1">
                <a:solidFill>
                  <a:schemeClr val="accent5">
                    <a:hueOff val="-7200000"/>
                    <a:satOff val="-100001"/>
                  </a:schemeClr>
                </a:solidFill>
                <a:latin typeface="Montserrat Bold"/>
                <a:ea typeface="Montserrat Bold"/>
                <a:cs typeface="Montserrat Bold"/>
                <a:sym typeface="Montserrat Bold"/>
              </a:defRPr>
            </a:lvl1pPr>
          </a:lstStyle>
          <a:p>
            <a:r>
              <a:rPr lang="en-US" dirty="0"/>
              <a:t>Secure and Scalable</a:t>
            </a:r>
            <a:endParaRPr dirty="0"/>
          </a:p>
        </p:txBody>
      </p:sp>
      <p:sp>
        <p:nvSpPr>
          <p:cNvPr id="11" name="TextBox 29"/>
          <p:cNvSpPr txBox="1"/>
          <p:nvPr/>
        </p:nvSpPr>
        <p:spPr>
          <a:xfrm>
            <a:off x="18641905" y="10637673"/>
            <a:ext cx="3747041" cy="144655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b="1">
                <a:solidFill>
                  <a:schemeClr val="accent5">
                    <a:hueOff val="-7200000"/>
                    <a:satOff val="-100001"/>
                  </a:schemeClr>
                </a:solidFill>
                <a:latin typeface="Montserrat Bold"/>
                <a:ea typeface="Montserrat Bold"/>
                <a:cs typeface="Montserrat Bold"/>
                <a:sym typeface="Montserrat Bold"/>
              </a:defRPr>
            </a:lvl1pPr>
          </a:lstStyle>
          <a:p>
            <a:r>
              <a:rPr lang="en-US" dirty="0"/>
              <a:t>GUI based Application</a:t>
            </a:r>
            <a:endParaRPr dirty="0"/>
          </a:p>
        </p:txBody>
      </p:sp>
      <p:grpSp>
        <p:nvGrpSpPr>
          <p:cNvPr id="12" name="Group 34"/>
          <p:cNvGrpSpPr/>
          <p:nvPr/>
        </p:nvGrpSpPr>
        <p:grpSpPr>
          <a:xfrm>
            <a:off x="3031231" y="8890011"/>
            <a:ext cx="18078554" cy="1254593"/>
            <a:chOff x="0" y="0"/>
            <a:chExt cx="18078553" cy="1254592"/>
          </a:xfrm>
        </p:grpSpPr>
        <p:sp>
          <p:nvSpPr>
            <p:cNvPr id="13" name="Shape 2550"/>
            <p:cNvSpPr/>
            <p:nvPr/>
          </p:nvSpPr>
          <p:spPr>
            <a:xfrm>
              <a:off x="5679602" y="64965"/>
              <a:ext cx="1188721" cy="1189628"/>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5">
                <a:hueOff val="-7200000"/>
                <a:satOff val="-100001"/>
              </a:schemeClr>
            </a:solidFill>
            <a:ln w="12700" cap="flat">
              <a:noFill/>
              <a:miter lim="400000"/>
            </a:ln>
            <a:effectLst/>
          </p:spPr>
          <p:txBody>
            <a:bodyPr wrap="square" lIns="45719" tIns="45719" rIns="45719" bIns="45719" numCol="1" anchor="ctr">
              <a:noAutofit/>
            </a:bodyP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2587"/>
            <p:cNvSpPr/>
            <p:nvPr/>
          </p:nvSpPr>
          <p:spPr>
            <a:xfrm>
              <a:off x="16889832" y="64964"/>
              <a:ext cx="1188721" cy="118962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5">
                <a:hueOff val="-7200000"/>
                <a:satOff val="-100001"/>
              </a:schemeClr>
            </a:solidFill>
            <a:ln w="12700" cap="flat">
              <a:noFill/>
              <a:miter lim="400000"/>
            </a:ln>
            <a:effectLst/>
          </p:spPr>
          <p:txBody>
            <a:bodyPr wrap="square" lIns="45719" tIns="45719" rIns="45719" bIns="45719" numCol="1" anchor="ctr">
              <a:noAutofit/>
            </a:bodyP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2591"/>
            <p:cNvSpPr/>
            <p:nvPr/>
          </p:nvSpPr>
          <p:spPr>
            <a:xfrm>
              <a:off x="11400416" y="0"/>
              <a:ext cx="1188721" cy="118962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accent5">
                <a:hueOff val="-7200000"/>
                <a:satOff val="-100001"/>
              </a:schemeClr>
            </a:solidFill>
            <a:ln w="12700" cap="flat">
              <a:noFill/>
              <a:miter lim="400000"/>
            </a:ln>
            <a:effectLst/>
          </p:spPr>
          <p:txBody>
            <a:bodyPr wrap="square" lIns="45719" tIns="45719" rIns="45719" bIns="45719" numCol="1" anchor="ctr">
              <a:noAutofit/>
            </a:bodyP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2633"/>
            <p:cNvSpPr/>
            <p:nvPr/>
          </p:nvSpPr>
          <p:spPr>
            <a:xfrm>
              <a:off x="-1" y="64965"/>
              <a:ext cx="1188721" cy="11896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5">
                <a:hueOff val="-7200000"/>
                <a:satOff val="-100001"/>
              </a:schemeClr>
            </a:solidFill>
            <a:ln w="12700" cap="flat">
              <a:noFill/>
              <a:miter lim="400000"/>
            </a:ln>
            <a:effectLst/>
          </p:spPr>
          <p:txBody>
            <a:bodyPr wrap="square" lIns="45719" tIns="45719" rIns="45719" bIns="45719" numCol="1" anchor="ctr">
              <a:noAutofit/>
            </a:bodyPr>
            <a:lstStyle/>
            <a:p>
              <a:pPr defTabSz="457062">
                <a:defRPr sz="2900">
                  <a:solidFill>
                    <a:schemeClr val="accent5">
                      <a:hueOff val="-7200000"/>
                      <a:satOff val="-100001"/>
                    </a:scheme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8D76-F96B-49E5-BEFA-10EE1D0AF8B9}"/>
              </a:ext>
            </a:extLst>
          </p:cNvPr>
          <p:cNvSpPr>
            <a:spLocks noGrp="1"/>
          </p:cNvSpPr>
          <p:nvPr>
            <p:ph type="title"/>
          </p:nvPr>
        </p:nvSpPr>
        <p:spPr>
          <a:xfrm>
            <a:off x="2281635" y="463551"/>
            <a:ext cx="19801677" cy="2957140"/>
          </a:xfrm>
        </p:spPr>
        <p:txBody>
          <a:bodyPr/>
          <a:lstStyle/>
          <a:p>
            <a:r>
              <a:rPr lang="en-IN" dirty="0"/>
              <a:t>Methodology</a:t>
            </a:r>
          </a:p>
        </p:txBody>
      </p:sp>
      <p:sp>
        <p:nvSpPr>
          <p:cNvPr id="3" name="Content Placeholder 2">
            <a:extLst>
              <a:ext uri="{FF2B5EF4-FFF2-40B4-BE49-F238E27FC236}">
                <a16:creationId xmlns:a16="http://schemas.microsoft.com/office/drawing/2014/main" id="{696035BC-63E0-4853-845A-9E880A119716}"/>
              </a:ext>
            </a:extLst>
          </p:cNvPr>
          <p:cNvSpPr>
            <a:spLocks noGrp="1"/>
          </p:cNvSpPr>
          <p:nvPr>
            <p:ph idx="1"/>
          </p:nvPr>
        </p:nvSpPr>
        <p:spPr>
          <a:xfrm>
            <a:off x="2322004" y="2784474"/>
            <a:ext cx="19801679" cy="4449083"/>
          </a:xfrm>
        </p:spPr>
        <p:txBody>
          <a:bodyPr/>
          <a:lstStyle/>
          <a:p>
            <a:r>
              <a:rPr lang="en-IN" dirty="0"/>
              <a:t>WATERFALL MODEL is sequential approach where each fundamental activity of a process represented as a separate phase arranged in linear order</a:t>
            </a:r>
          </a:p>
          <a:p>
            <a:r>
              <a:rPr lang="en-IN" dirty="0"/>
              <a:t>In the waterfall model you must plan and schedule all of the activities before starting working on them </a:t>
            </a:r>
          </a:p>
          <a:p>
            <a:pPr marL="0" indent="0">
              <a:buNone/>
            </a:pPr>
            <a:endParaRPr lang="en-IN" dirty="0"/>
          </a:p>
        </p:txBody>
      </p:sp>
      <p:graphicFrame>
        <p:nvGraphicFramePr>
          <p:cNvPr id="4" name="Diagram 3">
            <a:extLst>
              <a:ext uri="{FF2B5EF4-FFF2-40B4-BE49-F238E27FC236}">
                <a16:creationId xmlns:a16="http://schemas.microsoft.com/office/drawing/2014/main" id="{50E01EDD-5041-496F-8B65-3B485EE9977D}"/>
              </a:ext>
            </a:extLst>
          </p:cNvPr>
          <p:cNvGraphicFramePr/>
          <p:nvPr>
            <p:extLst>
              <p:ext uri="{D42A27DB-BD31-4B8C-83A1-F6EECF244321}">
                <p14:modId xmlns:p14="http://schemas.microsoft.com/office/powerpoint/2010/main" val="3415245262"/>
              </p:ext>
            </p:extLst>
          </p:nvPr>
        </p:nvGraphicFramePr>
        <p:xfrm>
          <a:off x="4033157" y="5029200"/>
          <a:ext cx="20493082" cy="8063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493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7"/>
          <p:cNvSpPr txBox="1">
            <a:spLocks noGrp="1"/>
          </p:cNvSpPr>
          <p:nvPr>
            <p:ph type="sldNum" sz="quarter" idx="12"/>
          </p:nvPr>
        </p:nvSpPr>
        <p:spPr>
          <a:xfrm>
            <a:off x="22580487" y="1039540"/>
            <a:ext cx="383607" cy="55114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32" name="Rectangle 25"/>
          <p:cNvSpPr/>
          <p:nvPr/>
        </p:nvSpPr>
        <p:spPr>
          <a:xfrm>
            <a:off x="-12407" y="17327"/>
            <a:ext cx="24377650" cy="13716000"/>
          </a:xfrm>
          <a:prstGeom prst="rect">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3" name="Rectangle 28"/>
          <p:cNvSpPr/>
          <p:nvPr/>
        </p:nvSpPr>
        <p:spPr>
          <a:xfrm>
            <a:off x="-9738" y="8713693"/>
            <a:ext cx="6111227"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4" name="Rectangle 29"/>
          <p:cNvSpPr/>
          <p:nvPr/>
        </p:nvSpPr>
        <p:spPr>
          <a:xfrm>
            <a:off x="6094412" y="3792006"/>
            <a:ext cx="6094414"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dirty="0"/>
          </a:p>
        </p:txBody>
      </p:sp>
      <p:sp>
        <p:nvSpPr>
          <p:cNvPr id="35" name="Rectangle 37"/>
          <p:cNvSpPr/>
          <p:nvPr/>
        </p:nvSpPr>
        <p:spPr>
          <a:xfrm>
            <a:off x="12176418" y="8713693"/>
            <a:ext cx="6094415"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6" name="Rectangle 38"/>
          <p:cNvSpPr/>
          <p:nvPr/>
        </p:nvSpPr>
        <p:spPr>
          <a:xfrm>
            <a:off x="18277907" y="3792006"/>
            <a:ext cx="6094414" cy="5002307"/>
          </a:xfrm>
          <a:prstGeom prst="rect">
            <a:avLst/>
          </a:prstGeom>
          <a:solidFill>
            <a:schemeClr val="accent5">
              <a:hueOff val="-7200000"/>
              <a:satOff val="-100001"/>
            </a:schemeClr>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7" name="Rectangle 13"/>
          <p:cNvSpPr/>
          <p:nvPr/>
        </p:nvSpPr>
        <p:spPr>
          <a:xfrm>
            <a:off x="6094412" y="8713693"/>
            <a:ext cx="6094415" cy="5002307"/>
          </a:xfrm>
          <a:prstGeom prst="rect">
            <a:avLst/>
          </a:prstGeom>
          <a:solidFill>
            <a:schemeClr val="accent3"/>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39" name="Rectangle 35"/>
          <p:cNvSpPr/>
          <p:nvPr/>
        </p:nvSpPr>
        <p:spPr>
          <a:xfrm>
            <a:off x="-1" y="3711388"/>
            <a:ext cx="6094415" cy="5002307"/>
          </a:xfrm>
          <a:prstGeom prst="rect">
            <a:avLst/>
          </a:prstGeom>
          <a:solidFill>
            <a:schemeClr val="accent1"/>
          </a:solidFill>
          <a:ln w="12700">
            <a:miter lim="400000"/>
          </a:ln>
        </p:spPr>
        <p:txBody>
          <a:bodyPr lIns="45719" rIns="45719" anchor="ctr"/>
          <a:lstStyle/>
          <a:p>
            <a:pPr algn="ctr">
              <a:defRPr>
                <a:solidFill>
                  <a:schemeClr val="accent5">
                    <a:hueOff val="-7200000"/>
                    <a:satOff val="-100001"/>
                  </a:schemeClr>
                </a:solidFill>
                <a:latin typeface="+mn-lt"/>
                <a:ea typeface="+mn-ea"/>
                <a:cs typeface="+mn-cs"/>
                <a:sym typeface="Montserrat Light"/>
              </a:defRPr>
            </a:pPr>
            <a:endParaRPr/>
          </a:p>
        </p:txBody>
      </p:sp>
      <p:sp>
        <p:nvSpPr>
          <p:cNvPr id="40" name="TextBox 34"/>
          <p:cNvSpPr txBox="1"/>
          <p:nvPr/>
        </p:nvSpPr>
        <p:spPr>
          <a:xfrm>
            <a:off x="2732239" y="964978"/>
            <a:ext cx="18913189" cy="186204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11500" b="1">
                <a:solidFill>
                  <a:schemeClr val="accent5">
                    <a:hueOff val="-7200000"/>
                    <a:satOff val="-100001"/>
                  </a:schemeClr>
                </a:solidFill>
                <a:latin typeface="Montserrat Bold"/>
                <a:ea typeface="Montserrat Bold"/>
                <a:cs typeface="Montserrat Bold"/>
                <a:sym typeface="Montserrat Bold"/>
              </a:defRPr>
            </a:lvl1pPr>
          </a:lstStyle>
          <a:p>
            <a:r>
              <a:rPr lang="en-US" dirty="0"/>
              <a:t>Tools &amp; Languages Used</a:t>
            </a:r>
            <a:endParaRPr dirty="0"/>
          </a:p>
        </p:txBody>
      </p:sp>
      <p:pic>
        <p:nvPicPr>
          <p:cNvPr id="67" name="brandon-wong-263455-unsplash.jpeg" descr="brandon-wong-263455-unsplash.jpeg"/>
          <p:cNvPicPr>
            <a:picLocks noChangeAspect="1"/>
          </p:cNvPicPr>
          <p:nvPr/>
        </p:nvPicPr>
        <p:blipFill>
          <a:blip r:embed="rId3"/>
          <a:srcRect t="18665" b="18665"/>
          <a:stretch>
            <a:fillRect/>
          </a:stretch>
        </p:blipFill>
        <p:spPr>
          <a:xfrm>
            <a:off x="12188825" y="3792006"/>
            <a:ext cx="6094414" cy="5002307"/>
          </a:xfrm>
          <a:prstGeom prst="rect">
            <a:avLst/>
          </a:prstGeom>
          <a:ln w="12700">
            <a:miter lim="400000"/>
          </a:ln>
        </p:spPr>
      </p:pic>
      <p:sp>
        <p:nvSpPr>
          <p:cNvPr id="55" name="Rectangle 44"/>
          <p:cNvSpPr txBox="1"/>
          <p:nvPr/>
        </p:nvSpPr>
        <p:spPr>
          <a:xfrm>
            <a:off x="19335903" y="12438682"/>
            <a:ext cx="3863491"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spc="600">
                <a:solidFill>
                  <a:srgbClr val="808080"/>
                </a:solidFill>
                <a:latin typeface="Montserrat Regular"/>
                <a:ea typeface="Montserrat Regular"/>
                <a:cs typeface="Montserrat Regular"/>
                <a:sym typeface="Montserrat Regular"/>
              </a:defRPr>
            </a:lvl1pPr>
          </a:lstStyle>
          <a:p>
            <a:endParaRPr dirty="0">
              <a:solidFill>
                <a:schemeClr val="bg1"/>
              </a:solidFill>
            </a:endParaRPr>
          </a:p>
        </p:txBody>
      </p:sp>
      <p:pic>
        <p:nvPicPr>
          <p:cNvPr id="1034" name="Picture 10" descr="Image result for sublime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241" y="3969149"/>
            <a:ext cx="3961218" cy="3961218"/>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44"/>
          <p:cNvSpPr txBox="1"/>
          <p:nvPr/>
        </p:nvSpPr>
        <p:spPr>
          <a:xfrm>
            <a:off x="1353968" y="8003462"/>
            <a:ext cx="3863491"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spc="600">
                <a:solidFill>
                  <a:srgbClr val="808080"/>
                </a:solidFill>
                <a:latin typeface="Montserrat Regular"/>
                <a:ea typeface="Montserrat Regular"/>
                <a:cs typeface="Montserrat Regular"/>
                <a:sym typeface="Montserrat Regular"/>
              </a:defRPr>
            </a:lvl1pPr>
          </a:lstStyle>
          <a:p>
            <a:r>
              <a:rPr lang="en-US" dirty="0">
                <a:solidFill>
                  <a:schemeClr val="bg1"/>
                </a:solidFill>
              </a:rPr>
              <a:t>PYTHON</a:t>
            </a:r>
            <a:endParaRPr dirty="0">
              <a:solidFill>
                <a:schemeClr val="bg1"/>
              </a:solidFill>
            </a:endParaRPr>
          </a:p>
        </p:txBody>
      </p:sp>
      <p:pic>
        <p:nvPicPr>
          <p:cNvPr id="1036" name="Picture 12" descr="Image result for sublime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183" y="4130513"/>
            <a:ext cx="3077110" cy="307711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44"/>
          <p:cNvSpPr txBox="1"/>
          <p:nvPr/>
        </p:nvSpPr>
        <p:spPr>
          <a:xfrm>
            <a:off x="7350655" y="7930367"/>
            <a:ext cx="3863491"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spc="600">
                <a:solidFill>
                  <a:srgbClr val="808080"/>
                </a:solidFill>
                <a:latin typeface="Montserrat Regular"/>
                <a:ea typeface="Montserrat Regular"/>
                <a:cs typeface="Montserrat Regular"/>
                <a:sym typeface="Montserrat Regular"/>
              </a:defRPr>
            </a:lvl1pPr>
          </a:lstStyle>
          <a:p>
            <a:r>
              <a:rPr lang="en-US" dirty="0">
                <a:solidFill>
                  <a:schemeClr val="bg2"/>
                </a:solidFill>
              </a:rPr>
              <a:t>SUBLIME TEXT</a:t>
            </a:r>
            <a:endParaRPr dirty="0">
              <a:solidFill>
                <a:schemeClr val="bg2"/>
              </a:solidFill>
            </a:endParaRPr>
          </a:p>
        </p:txBody>
      </p:sp>
      <p:sp>
        <p:nvSpPr>
          <p:cNvPr id="78" name="Rectangle 44"/>
          <p:cNvSpPr txBox="1"/>
          <p:nvPr/>
        </p:nvSpPr>
        <p:spPr>
          <a:xfrm>
            <a:off x="19335902" y="7634130"/>
            <a:ext cx="3863491"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spc="600">
                <a:solidFill>
                  <a:srgbClr val="808080"/>
                </a:solidFill>
                <a:latin typeface="Montserrat Regular"/>
                <a:ea typeface="Montserrat Regular"/>
                <a:cs typeface="Montserrat Regular"/>
                <a:sym typeface="Montserrat Regular"/>
              </a:defRPr>
            </a:lvl1pPr>
          </a:lstStyle>
          <a:p>
            <a:r>
              <a:rPr lang="en-US" dirty="0" err="1">
                <a:solidFill>
                  <a:schemeClr val="bg2"/>
                </a:solidFill>
              </a:rPr>
              <a:t>Spyder</a:t>
            </a:r>
            <a:endParaRPr dirty="0">
              <a:solidFill>
                <a:schemeClr val="bg2"/>
              </a:solidFill>
            </a:endParaRPr>
          </a:p>
        </p:txBody>
      </p:sp>
      <p:pic>
        <p:nvPicPr>
          <p:cNvPr id="79" name="Picture 4" descr="Image result for git &amp; github"/>
          <p:cNvPicPr>
            <a:picLocks noChangeAspect="1" noChangeArrowheads="1"/>
          </p:cNvPicPr>
          <p:nvPr/>
        </p:nvPicPr>
        <p:blipFill rotWithShape="1">
          <a:blip r:embed="rId6">
            <a:extLst>
              <a:ext uri="{28A0092B-C50C-407E-A947-70E740481C1C}">
                <a14:useLocalDpi xmlns:a14="http://schemas.microsoft.com/office/drawing/2010/main" val="0"/>
              </a:ext>
            </a:extLst>
          </a:blip>
          <a:srcRect l="52852" t="8995" r="6270" b="13040"/>
          <a:stretch/>
        </p:blipFill>
        <p:spPr bwMode="auto">
          <a:xfrm>
            <a:off x="7250761" y="9266801"/>
            <a:ext cx="3747401" cy="40183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78499" y="4456188"/>
            <a:ext cx="2915066" cy="3593324"/>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89842" y="10165387"/>
            <a:ext cx="4470543" cy="2221213"/>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574746" y="4408846"/>
            <a:ext cx="3207899" cy="3081824"/>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50341" y="9702402"/>
            <a:ext cx="4746568" cy="3147181"/>
          </a:xfrm>
          <a:prstGeom prst="rect">
            <a:avLst/>
          </a:prstGeom>
        </p:spPr>
      </p:pic>
      <p:sp>
        <p:nvSpPr>
          <p:cNvPr id="6" name="TextBox 5"/>
          <p:cNvSpPr txBox="1"/>
          <p:nvPr/>
        </p:nvSpPr>
        <p:spPr>
          <a:xfrm>
            <a:off x="13157200" y="12959627"/>
            <a:ext cx="40132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1828433"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7F7F7F"/>
                </a:solidFill>
                <a:effectLst/>
                <a:uFillTx/>
                <a:latin typeface="Bell MT" panose="02020503060305020303" pitchFamily="18" charset="0"/>
                <a:sym typeface="Calibri"/>
              </a:rPr>
              <a:t>Tkinter</a:t>
            </a:r>
            <a:endParaRPr kumimoji="0" lang="en-US" sz="3600" b="0" i="0" u="none" strike="noStrike" cap="none" spc="0" normalizeH="0" baseline="0" dirty="0">
              <a:ln>
                <a:noFill/>
              </a:ln>
              <a:solidFill>
                <a:srgbClr val="7F7F7F"/>
              </a:solidFill>
              <a:effectLst/>
              <a:uFillTx/>
              <a:latin typeface="Bell MT" panose="02020503060305020303" pitchFamily="18" charset="0"/>
              <a:sym typeface="Calibri"/>
            </a:endParaRPr>
          </a:p>
        </p:txBody>
      </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3725" y="8971456"/>
            <a:ext cx="4123734" cy="4123734"/>
          </a:xfrm>
          <a:prstGeom prst="rect">
            <a:avLst/>
          </a:prstGeom>
        </p:spPr>
      </p:pic>
    </p:spTree>
    <p:extLst>
      <p:ext uri="{BB962C8B-B14F-4D97-AF65-F5344CB8AC3E}">
        <p14:creationId xmlns:p14="http://schemas.microsoft.com/office/powerpoint/2010/main" val="2724199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7E9A3-0EFA-45CA-8635-610A0F068ACA}"/>
              </a:ext>
            </a:extLst>
          </p:cNvPr>
          <p:cNvSpPr>
            <a:spLocks noGrp="1"/>
          </p:cNvSpPr>
          <p:nvPr>
            <p:ph type="title"/>
          </p:nvPr>
        </p:nvSpPr>
        <p:spPr>
          <a:xfrm>
            <a:off x="16382206" y="988728"/>
            <a:ext cx="7663818" cy="1378915"/>
          </a:xfrm>
        </p:spPr>
        <p:txBody>
          <a:bodyPr>
            <a:normAutofit fontScale="90000"/>
          </a:bodyPr>
          <a:lstStyle/>
          <a:p>
            <a:r>
              <a:rPr lang="en-IN" dirty="0"/>
              <a:t>Flow Chart</a:t>
            </a:r>
          </a:p>
        </p:txBody>
      </p:sp>
      <p:pic>
        <p:nvPicPr>
          <p:cNvPr id="3" name="image4.jpg">
            <a:extLst>
              <a:ext uri="{FF2B5EF4-FFF2-40B4-BE49-F238E27FC236}">
                <a16:creationId xmlns:a16="http://schemas.microsoft.com/office/drawing/2014/main" id="{80B1682E-EFF1-4759-B159-733FB29130C3}"/>
              </a:ext>
            </a:extLst>
          </p:cNvPr>
          <p:cNvPicPr/>
          <p:nvPr/>
        </p:nvPicPr>
        <p:blipFill>
          <a:blip r:embed="rId2"/>
          <a:srcRect/>
          <a:stretch>
            <a:fillRect/>
          </a:stretch>
        </p:blipFill>
        <p:spPr>
          <a:xfrm>
            <a:off x="3396343" y="2564492"/>
            <a:ext cx="9437914" cy="8342993"/>
          </a:xfrm>
          <a:prstGeom prst="rect">
            <a:avLst/>
          </a:prstGeom>
          <a:ln/>
          <a:effectLst>
            <a:outerShdw dist="50800" dir="5400000" sx="79000" sy="79000" algn="ctr" rotWithShape="0">
              <a:srgbClr val="000000"/>
            </a:outerShdw>
            <a:softEdge rad="0"/>
          </a:effectLst>
          <a:scene3d>
            <a:camera prst="orthographicFront"/>
            <a:lightRig rig="threePt" dir="t"/>
          </a:scene3d>
          <a:sp3d extrusionH="76200" prstMaterial="softEdge">
            <a:bevelT w="101600" prst="riblet"/>
            <a:bevelB prst="convex"/>
            <a:extrusionClr>
              <a:srgbClr val="00B0F0"/>
            </a:extrusionClr>
          </a:sp3d>
        </p:spPr>
      </p:pic>
    </p:spTree>
    <p:extLst>
      <p:ext uri="{BB962C8B-B14F-4D97-AF65-F5344CB8AC3E}">
        <p14:creationId xmlns:p14="http://schemas.microsoft.com/office/powerpoint/2010/main" val="2884369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1146-D6AB-4061-9668-6077FCE2910B}"/>
              </a:ext>
            </a:extLst>
          </p:cNvPr>
          <p:cNvSpPr>
            <a:spLocks noGrp="1"/>
          </p:cNvSpPr>
          <p:nvPr>
            <p:ph type="title"/>
          </p:nvPr>
        </p:nvSpPr>
        <p:spPr/>
        <p:txBody>
          <a:bodyPr/>
          <a:lstStyle/>
          <a:p>
            <a:r>
              <a:rPr lang="en-US" dirty="0"/>
              <a:t>How Do Computers “See” Images?</a:t>
            </a:r>
          </a:p>
        </p:txBody>
      </p:sp>
      <p:sp>
        <p:nvSpPr>
          <p:cNvPr id="3" name="Content Placeholder 2">
            <a:extLst>
              <a:ext uri="{FF2B5EF4-FFF2-40B4-BE49-F238E27FC236}">
                <a16:creationId xmlns:a16="http://schemas.microsoft.com/office/drawing/2014/main" id="{D3859231-CA23-4212-95C5-F017CDB8792B}"/>
              </a:ext>
            </a:extLst>
          </p:cNvPr>
          <p:cNvSpPr>
            <a:spLocks noGrp="1"/>
          </p:cNvSpPr>
          <p:nvPr>
            <p:ph idx="1"/>
          </p:nvPr>
        </p:nvSpPr>
        <p:spPr/>
        <p:txBody>
          <a:bodyPr>
            <a:normAutofit fontScale="85000" lnSpcReduction="10000"/>
          </a:bodyPr>
          <a:lstStyle/>
          <a:p>
            <a:r>
              <a:rPr lang="en-US" sz="5197" dirty="0"/>
              <a:t>Computer only understand numbers, every pixel is represented by three numbers, corresponding to the amounts of red, green, and blue present in that pixel. </a:t>
            </a:r>
          </a:p>
          <a:p>
            <a:r>
              <a:rPr lang="en-US" sz="5197" dirty="0"/>
              <a:t>In grayscale (black and white) images, each pixel is a single number, representing the amount of light, or intensity, it carries. In many applications, the range of intensities is from 0 (black) to 255 (white). Everything between 0 and 255 is various shades of gray.</a:t>
            </a:r>
          </a:p>
          <a:p>
            <a:r>
              <a:rPr lang="en-US" sz="5197" dirty="0"/>
              <a:t>If each grayscale pixel is a number, an image is nothing more than a matrix (or table) of numbers:</a:t>
            </a:r>
          </a:p>
          <a:p>
            <a:pPr marL="0" indent="0">
              <a:buNone/>
            </a:pPr>
            <a:endParaRPr lang="en-US" dirty="0"/>
          </a:p>
          <a:p>
            <a:r>
              <a:rPr lang="en-US" sz="4798" dirty="0"/>
              <a:t>In color images, there are three such matrices representing the red, green, and blue channels.</a:t>
            </a:r>
          </a:p>
          <a:p>
            <a:endParaRPr lang="en-US" dirty="0"/>
          </a:p>
        </p:txBody>
      </p:sp>
      <p:pic>
        <p:nvPicPr>
          <p:cNvPr id="4" name="Picture 3">
            <a:extLst>
              <a:ext uri="{FF2B5EF4-FFF2-40B4-BE49-F238E27FC236}">
                <a16:creationId xmlns:a16="http://schemas.microsoft.com/office/drawing/2014/main" id="{1E6B4F92-6414-4C5F-9D27-72C1ECB9EC15}"/>
              </a:ext>
            </a:extLst>
          </p:cNvPr>
          <p:cNvPicPr>
            <a:picLocks noChangeAspect="1"/>
          </p:cNvPicPr>
          <p:nvPr/>
        </p:nvPicPr>
        <p:blipFill>
          <a:blip r:embed="rId2"/>
          <a:stretch>
            <a:fillRect/>
          </a:stretch>
        </p:blipFill>
        <p:spPr>
          <a:xfrm>
            <a:off x="6411259" y="8395848"/>
            <a:ext cx="2240770" cy="2240770"/>
          </a:xfrm>
          <a:prstGeom prst="rect">
            <a:avLst/>
          </a:prstGeom>
        </p:spPr>
      </p:pic>
    </p:spTree>
    <p:extLst>
      <p:ext uri="{BB962C8B-B14F-4D97-AF65-F5344CB8AC3E}">
        <p14:creationId xmlns:p14="http://schemas.microsoft.com/office/powerpoint/2010/main" val="3114292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ABAD8-1F96-4787-BE55-86E4CD991C65}"/>
              </a:ext>
            </a:extLst>
          </p:cNvPr>
          <p:cNvSpPr>
            <a:spLocks noGrp="1"/>
          </p:cNvSpPr>
          <p:nvPr>
            <p:ph type="title"/>
          </p:nvPr>
        </p:nvSpPr>
        <p:spPr/>
        <p:txBody>
          <a:bodyPr/>
          <a:lstStyle/>
          <a:p>
            <a:r>
              <a:rPr lang="en-US" dirty="0"/>
              <a:t>What Are Features?</a:t>
            </a:r>
          </a:p>
        </p:txBody>
      </p:sp>
      <p:sp>
        <p:nvSpPr>
          <p:cNvPr id="3" name="Content Placeholder 2">
            <a:extLst>
              <a:ext uri="{FF2B5EF4-FFF2-40B4-BE49-F238E27FC236}">
                <a16:creationId xmlns:a16="http://schemas.microsoft.com/office/drawing/2014/main" id="{84B2F2FD-DBE4-446B-8B98-A9756B3207F4}"/>
              </a:ext>
            </a:extLst>
          </p:cNvPr>
          <p:cNvSpPr>
            <a:spLocks noGrp="1"/>
          </p:cNvSpPr>
          <p:nvPr>
            <p:ph idx="1"/>
          </p:nvPr>
        </p:nvSpPr>
        <p:spPr/>
        <p:txBody>
          <a:bodyPr>
            <a:normAutofit/>
          </a:bodyPr>
          <a:lstStyle/>
          <a:p>
            <a:r>
              <a:rPr lang="en-US" dirty="0"/>
              <a:t>Piece of information in an image that is relevant to solving a certain problem. </a:t>
            </a:r>
          </a:p>
          <a:p>
            <a:r>
              <a:rPr lang="en-US" dirty="0"/>
              <a:t> could be something as simple as a single pixel value, or more complex like edges, corners, and shapes. </a:t>
            </a:r>
          </a:p>
          <a:p>
            <a:r>
              <a:rPr lang="en-US" dirty="0"/>
              <a:t>Computer vision and image processing have a large collection of useful features and feature extracting operations.</a:t>
            </a:r>
          </a:p>
          <a:p>
            <a:r>
              <a:rPr lang="en-US" dirty="0"/>
              <a:t>Basically, any inherent or derived property of an image could be used as a feature to solve tasks.</a:t>
            </a:r>
          </a:p>
        </p:txBody>
      </p:sp>
    </p:spTree>
    <p:extLst>
      <p:ext uri="{BB962C8B-B14F-4D97-AF65-F5344CB8AC3E}">
        <p14:creationId xmlns:p14="http://schemas.microsoft.com/office/powerpoint/2010/main" val="274141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B2135"/>
      </a:dk2>
      <a:lt2>
        <a:srgbClr val="F4EFDF"/>
      </a:lt2>
      <a:accent1>
        <a:srgbClr val="33A485"/>
      </a:accent1>
      <a:accent2>
        <a:srgbClr val="EC6E39"/>
      </a:accent2>
      <a:accent3>
        <a:srgbClr val="D5A52C"/>
      </a:accent3>
      <a:accent4>
        <a:srgbClr val="909081"/>
      </a:accent4>
      <a:accent5>
        <a:srgbClr val="3BA1C1"/>
      </a:accent5>
      <a:accent6>
        <a:srgbClr val="916A8C"/>
      </a:accent6>
      <a:hlink>
        <a:srgbClr val="3BA1C1"/>
      </a:hlink>
      <a:folHlink>
        <a:srgbClr val="916A8C"/>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0A845BBA-79DB-48B1-B20E-7DB1D9224837}"/>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5CDC"/>
      </a:accent1>
      <a:accent2>
        <a:srgbClr val="1A1D1F"/>
      </a:accent2>
      <a:accent3>
        <a:srgbClr val="313432"/>
      </a:accent3>
      <a:accent4>
        <a:srgbClr val="434545"/>
      </a:accent4>
      <a:accent5>
        <a:srgbClr val="FEFFFE"/>
      </a:accent5>
      <a:accent6>
        <a:srgbClr val="91969B"/>
      </a:accent6>
      <a:hlink>
        <a:srgbClr val="0000FF"/>
      </a:hlink>
      <a:folHlink>
        <a:srgbClr val="FF00FF"/>
      </a:folHlink>
    </a:clrScheme>
    <a:fontScheme name="Office Theme">
      <a:majorFont>
        <a:latin typeface="Helvetica"/>
        <a:ea typeface="Helvetica"/>
        <a:cs typeface="Helvetica"/>
      </a:majorFont>
      <a:minorFont>
        <a:latin typeface="Montserrat Light"/>
        <a:ea typeface="Montserrat Light"/>
        <a:cs typeface="Montserrat Light"/>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7200000"/>
            <a:satOff val="-100001"/>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3806</TotalTime>
  <Words>1217</Words>
  <Application>Microsoft Office PowerPoint</Application>
  <PresentationFormat>Custom</PresentationFormat>
  <Paragraphs>123</Paragraphs>
  <Slides>23</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Bahnschrift Light</vt:lpstr>
      <vt:lpstr>Bell MT</vt:lpstr>
      <vt:lpstr>Calibri</vt:lpstr>
      <vt:lpstr>Century Schoolbook</vt:lpstr>
      <vt:lpstr>Corbel</vt:lpstr>
      <vt:lpstr>Gill Sans</vt:lpstr>
      <vt:lpstr>Montserrat Bold</vt:lpstr>
      <vt:lpstr>Montserrat Light</vt:lpstr>
      <vt:lpstr>Montserrat Regular</vt:lpstr>
      <vt:lpstr>Times New Roman</vt:lpstr>
      <vt:lpstr>Headlines</vt:lpstr>
      <vt:lpstr>PowerPoint Presentation</vt:lpstr>
      <vt:lpstr>PowerPoint Presentation</vt:lpstr>
      <vt:lpstr>PowerPoint Presentation</vt:lpstr>
      <vt:lpstr>PowerPoint Presentation</vt:lpstr>
      <vt:lpstr>Methodology</vt:lpstr>
      <vt:lpstr>PowerPoint Presentation</vt:lpstr>
      <vt:lpstr>Flow Chart</vt:lpstr>
      <vt:lpstr>How Do Computers “See” Images?</vt:lpstr>
      <vt:lpstr>What Are Features?</vt:lpstr>
      <vt:lpstr>How the Face Detection Works ?</vt:lpstr>
      <vt:lpstr>How the Face Detection Works ?</vt:lpstr>
      <vt:lpstr>Consider the following five images</vt:lpstr>
      <vt:lpstr>Face Recognition Algorithm </vt:lpstr>
      <vt:lpstr>Concept</vt:lpstr>
      <vt:lpstr>Illustration</vt:lpstr>
      <vt:lpstr>Face Description</vt:lpstr>
      <vt:lpstr>Face Recognition with LBP</vt:lpstr>
      <vt:lpstr>Applications  </vt:lpstr>
      <vt:lpstr>PowerPoint Presentation</vt:lpstr>
      <vt:lpstr>Future Scope </vt:lpstr>
      <vt:lpstr>PowerPoint Presentation</vt:lpstr>
      <vt:lpstr>PowerPoint Presentation</vt:lpstr>
      <vt:lpstr>PowerPoint Presentation</vt:lpstr>
    </vt:vector>
  </TitlesOfParts>
  <Manager>You Exec (https://youexec.com)</Manager>
  <Company>You Exec (https://youexec.com)</Company>
  <LinksUpToDate>false</LinksUpToDate>
  <SharedDoc>false</SharedDoc>
  <HyperlinkBase>https://youexec.com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Bag</dc:title>
  <dc:subject>You Exec (https://youexec.com)</dc:subject>
  <dc:creator>Madhav Sharma</dc:creator>
  <cp:keywords>IEDC</cp:keywords>
  <dc:description>You Exec (https://youexec.com)</dc:description>
  <cp:lastModifiedBy>madhav sharma</cp:lastModifiedBy>
  <cp:revision>153</cp:revision>
  <dcterms:modified xsi:type="dcterms:W3CDTF">2019-12-02T22:57:08Z</dcterms:modified>
  <cp:category/>
</cp:coreProperties>
</file>